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301" r:id="rId2"/>
    <p:sldId id="381" r:id="rId3"/>
    <p:sldId id="382" r:id="rId4"/>
    <p:sldId id="386" r:id="rId5"/>
  </p:sldIdLst>
  <p:sldSz cx="9906000" cy="6858000" type="A4"/>
  <p:notesSz cx="6735763" cy="9866313"/>
  <p:embeddedFontLst>
    <p:embeddedFont>
      <p:font typeface="Pretendard" panose="020B0600000101010101" charset="-127"/>
      <p:regular r:id="rId7"/>
      <p:bold r:id="rId8"/>
    </p:embeddedFont>
    <p:embeddedFont>
      <p:font typeface="Pretendard Black" panose="020B0600000101010101" charset="-127"/>
      <p:bold r:id="rId9"/>
    </p:embeddedFont>
    <p:embeddedFont>
      <p:font typeface="Pretendard ExtraBold" panose="020B0600000101010101" charset="-127"/>
      <p:bold r:id="rId10"/>
    </p:embeddedFont>
    <p:embeddedFont>
      <p:font typeface="Pretendard SemiBold" panose="020B0600000101010101" charset="-127"/>
      <p:bold r:id="rId11"/>
    </p:embeddedFont>
    <p:embeddedFont>
      <p:font typeface="고양덕양 EB" charset="-127"/>
      <p:regular r:id="rId12"/>
    </p:embeddedFont>
    <p:embeddedFont>
      <p:font typeface="나눔스퀘어 Bold" panose="020B0600000101010101" pitchFamily="50" charset="-127"/>
      <p:bold r:id="rId13"/>
    </p:embeddedFont>
    <p:embeddedFont>
      <p:font typeface="넥슨Lv2고딕 Medium" panose="020B0600000101010101" charset="-127"/>
      <p:regular r:id="rId14"/>
    </p:embeddedFont>
    <p:embeddedFont>
      <p:font typeface="HY헤드라인M" panose="02030600000101010101" pitchFamily="18" charset="-127"/>
      <p:regular r:id="rId15"/>
    </p:embeddedFont>
    <p:embeddedFont>
      <p:font typeface="나눔스퀘어 ExtraBold" panose="020B0600000101010101" pitchFamily="50" charset="-127"/>
      <p:bold r:id="rId16"/>
    </p:embeddedFont>
    <p:embeddedFont>
      <p:font typeface="나눔스퀘어_ac ExtraBold" panose="020B0600000101010101" pitchFamily="50" charset="-127"/>
      <p:bold r:id="rId17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30" userDrawn="1">
          <p15:clr>
            <a:srgbClr val="A4A3A4"/>
          </p15:clr>
        </p15:guide>
        <p15:guide id="4" pos="5910" userDrawn="1">
          <p15:clr>
            <a:srgbClr val="A4A3A4"/>
          </p15:clr>
        </p15:guide>
        <p15:guide id="5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45CBC"/>
    <a:srgbClr val="5EBCE2"/>
    <a:srgbClr val="ECEEF0"/>
    <a:srgbClr val="F8B552"/>
    <a:srgbClr val="F9C270"/>
    <a:srgbClr val="EAB86E"/>
    <a:srgbClr val="33ACFF"/>
    <a:srgbClr val="734ADA"/>
    <a:srgbClr val="955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3720" autoAdjust="0"/>
  </p:normalViewPr>
  <p:slideViewPr>
    <p:cSldViewPr snapToGrid="0" showGuides="1">
      <p:cViewPr varScale="1">
        <p:scale>
          <a:sx n="110" d="100"/>
          <a:sy n="110" d="100"/>
        </p:scale>
        <p:origin x="1596" y="108"/>
      </p:cViewPr>
      <p:guideLst>
        <p:guide orient="horz" pos="2160"/>
        <p:guide pos="3120"/>
        <p:guide pos="330"/>
        <p:guide pos="5910"/>
        <p:guide orient="horz" pos="40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A1594-3DF4-4484-BBEF-630BDF9CE02D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B0F9C-ACC2-4906-9B7C-D16587E8C9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73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B0F9C-ACC2-4906-9B7C-D16587E8C94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7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67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6016" y="6437833"/>
            <a:ext cx="515529" cy="365125"/>
          </a:xfrm>
        </p:spPr>
        <p:txBody>
          <a:bodyPr/>
          <a:lstStyle>
            <a:lvl1pPr>
              <a:defRPr sz="1100">
                <a:ln>
                  <a:solidFill>
                    <a:schemeClr val="bg1">
                      <a:alpha val="0"/>
                    </a:schemeClr>
                  </a:solidFill>
                </a:ln>
              </a:defRPr>
            </a:lvl1pPr>
          </a:lstStyle>
          <a:p>
            <a:fld id="{380A38FD-F9D0-4BDA-B71D-27503B4540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D9D7FE-54CE-F566-5D21-9B15907B0806}"/>
              </a:ext>
            </a:extLst>
          </p:cNvPr>
          <p:cNvSpPr/>
          <p:nvPr userDrawn="1"/>
        </p:nvSpPr>
        <p:spPr>
          <a:xfrm>
            <a:off x="1" y="-1"/>
            <a:ext cx="9906000" cy="10149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4D4E93F-FBD2-3B3D-ECEE-25ABC82B10AC}"/>
              </a:ext>
            </a:extLst>
          </p:cNvPr>
          <p:cNvSpPr/>
          <p:nvPr userDrawn="1"/>
        </p:nvSpPr>
        <p:spPr>
          <a:xfrm>
            <a:off x="359664" y="807458"/>
            <a:ext cx="9131808" cy="4001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dist="50800" dir="2700000" algn="tl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0449EB1-6383-16C9-3F59-3A180C53830C}"/>
              </a:ext>
            </a:extLst>
          </p:cNvPr>
          <p:cNvSpPr/>
          <p:nvPr userDrawn="1"/>
        </p:nvSpPr>
        <p:spPr>
          <a:xfrm>
            <a:off x="443738" y="869699"/>
            <a:ext cx="613080" cy="2651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5" name="제목 14">
            <a:extLst>
              <a:ext uri="{FF2B5EF4-FFF2-40B4-BE49-F238E27FC236}">
                <a16:creationId xmlns:a16="http://schemas.microsoft.com/office/drawing/2014/main" id="{ECBCF017-E7A9-EB61-7D5B-2102FEF8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78" y="316747"/>
            <a:ext cx="5420325" cy="396372"/>
          </a:xfrm>
        </p:spPr>
        <p:txBody>
          <a:bodyPr wrap="none">
            <a:noAutofit/>
          </a:bodyPr>
          <a:lstStyle>
            <a:lvl1pPr>
              <a:lnSpc>
                <a:spcPct val="100000"/>
              </a:lnSpc>
              <a:defRPr lang="ko-KR" altLang="en-US" sz="2000" kern="1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Pretendard Black" panose="02000A03000000020004" pitchFamily="2" charset="-127"/>
                <a:ea typeface="Pretendard Black" panose="02000A03000000020004" pitchFamily="2" charset="-127"/>
                <a:cs typeface="Pretendard Black" panose="02000A03000000020004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12692BEC-04C4-667E-2395-7999F6FC42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79" y="316747"/>
            <a:ext cx="554038" cy="396372"/>
          </a:xfrm>
        </p:spPr>
        <p:txBody>
          <a:bodyPr wrap="none" anchor="ctr" anchorCtr="0">
            <a:no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400" kern="1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Pretendard Black" panose="02000A03000000020004" pitchFamily="2" charset="-127"/>
                <a:ea typeface="Pretendard Black" panose="02000A03000000020004" pitchFamily="2" charset="-127"/>
                <a:cs typeface="Pretendard Black" panose="02000A03000000020004" pitchFamily="2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E22A72E3-65C9-79E3-7867-E9A48D141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740" y="833514"/>
            <a:ext cx="7195820" cy="337547"/>
          </a:xfrm>
        </p:spPr>
        <p:txBody>
          <a:bodyPr wrap="none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kern="12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defRPr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A5DCF8DF-D7E1-6C73-2B11-2CF26BDF65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4739" y="1322867"/>
            <a:ext cx="7195820" cy="307777"/>
          </a:xfrm>
        </p:spPr>
        <p:txBody>
          <a:bodyPr wrap="none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ko-KR" altLang="en-US" sz="1400" kern="12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defRPr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528FB8C3-9C23-FC76-4C13-0873012329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777" y="833514"/>
            <a:ext cx="655002" cy="337547"/>
          </a:xfrm>
        </p:spPr>
        <p:txBody>
          <a:bodyPr wrap="none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ko-KR" altLang="en-US" sz="1600" kern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defRPr>
            </a:lvl1pPr>
          </a:lstStyle>
          <a:p>
            <a:pPr marL="0" lvl="0" algn="ctr" defTabSz="457200" rtl="0" eaLnBrk="1" latinLnBrk="0" hangingPunct="1"/>
            <a:r>
              <a:rPr lang="en-US" altLang="ko-KR" dirty="0"/>
              <a:t>1-1</a:t>
            </a:r>
            <a:endParaRPr lang="ko-KR" altLang="en-US" dirty="0"/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B1034A1B-09E2-AC08-580F-A49BB87535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88963" y="363191"/>
            <a:ext cx="1563687" cy="307896"/>
          </a:xfrm>
        </p:spPr>
        <p:txBody>
          <a:bodyPr wrap="none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ko-KR" altLang="en-US" sz="1050" b="1" kern="12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Part Ⅰ. </a:t>
            </a:r>
            <a:r>
              <a:rPr lang="ko-KR" altLang="en-US" dirty="0"/>
              <a:t>제안사 특장점</a:t>
            </a:r>
          </a:p>
        </p:txBody>
      </p:sp>
    </p:spTree>
    <p:extLst>
      <p:ext uri="{BB962C8B-B14F-4D97-AF65-F5344CB8AC3E}">
        <p14:creationId xmlns:p14="http://schemas.microsoft.com/office/powerpoint/2010/main" val="421085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6016" y="6437833"/>
            <a:ext cx="515529" cy="365125"/>
          </a:xfrm>
        </p:spPr>
        <p:txBody>
          <a:bodyPr/>
          <a:lstStyle>
            <a:lvl1pPr>
              <a:defRPr sz="1100">
                <a:ln>
                  <a:solidFill>
                    <a:schemeClr val="bg1">
                      <a:alpha val="0"/>
                    </a:schemeClr>
                  </a:solidFill>
                </a:ln>
              </a:defRPr>
            </a:lvl1pPr>
          </a:lstStyle>
          <a:p>
            <a:fld id="{380A38FD-F9D0-4BDA-B71D-27503B4540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D9D7FE-54CE-F566-5D21-9B15907B0806}"/>
              </a:ext>
            </a:extLst>
          </p:cNvPr>
          <p:cNvSpPr/>
          <p:nvPr userDrawn="1"/>
        </p:nvSpPr>
        <p:spPr>
          <a:xfrm>
            <a:off x="1" y="-1"/>
            <a:ext cx="9906000" cy="10149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제목 14">
            <a:extLst>
              <a:ext uri="{FF2B5EF4-FFF2-40B4-BE49-F238E27FC236}">
                <a16:creationId xmlns:a16="http://schemas.microsoft.com/office/drawing/2014/main" id="{ECBCF017-E7A9-EB61-7D5B-2102FEF8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78" y="316747"/>
            <a:ext cx="5420325" cy="396372"/>
          </a:xfrm>
        </p:spPr>
        <p:txBody>
          <a:bodyPr wrap="none">
            <a:noAutofit/>
          </a:bodyPr>
          <a:lstStyle>
            <a:lvl1pPr>
              <a:lnSpc>
                <a:spcPct val="100000"/>
              </a:lnSpc>
              <a:defRPr lang="ko-KR" altLang="en-US" sz="2000" kern="1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Pretendard Black" panose="02000A03000000020004" pitchFamily="2" charset="-127"/>
                <a:ea typeface="Pretendard Black" panose="02000A03000000020004" pitchFamily="2" charset="-127"/>
                <a:cs typeface="Pretendard Black" panose="02000A03000000020004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12692BEC-04C4-667E-2395-7999F6FC42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79" y="316747"/>
            <a:ext cx="554038" cy="396372"/>
          </a:xfrm>
        </p:spPr>
        <p:txBody>
          <a:bodyPr wrap="none" anchor="ctr" anchorCtr="0">
            <a:no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400" kern="1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Pretendard Black" panose="02000A03000000020004" pitchFamily="2" charset="-127"/>
                <a:ea typeface="Pretendard Black" panose="02000A03000000020004" pitchFamily="2" charset="-127"/>
                <a:cs typeface="Pretendard Black" panose="02000A03000000020004" pitchFamily="2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A5DCF8DF-D7E1-6C73-2B11-2CF26BDF65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4739" y="1322867"/>
            <a:ext cx="7195820" cy="307777"/>
          </a:xfrm>
        </p:spPr>
        <p:txBody>
          <a:bodyPr wrap="none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ko-KR" altLang="en-US" sz="1400" kern="12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defRPr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B1034A1B-09E2-AC08-580F-A49BB87535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88963" y="363191"/>
            <a:ext cx="1563687" cy="307896"/>
          </a:xfrm>
        </p:spPr>
        <p:txBody>
          <a:bodyPr wrap="none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ko-KR" altLang="en-US" sz="1050" b="1" kern="12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Part Ⅰ. </a:t>
            </a:r>
            <a:r>
              <a:rPr lang="ko-KR" altLang="en-US" dirty="0"/>
              <a:t>제안사 특장점</a:t>
            </a:r>
          </a:p>
        </p:txBody>
      </p:sp>
    </p:spTree>
    <p:extLst>
      <p:ext uri="{BB962C8B-B14F-4D97-AF65-F5344CB8AC3E}">
        <p14:creationId xmlns:p14="http://schemas.microsoft.com/office/powerpoint/2010/main" val="62956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89BA-639C-4819-B420-A5F99FF59BE2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38FD-F9D0-4BDA-B71D-27503B4540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7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393255C-38FF-5420-96BD-8EA594778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r="40537"/>
          <a:stretch/>
        </p:blipFill>
        <p:spPr>
          <a:xfrm>
            <a:off x="3533670" y="-1"/>
            <a:ext cx="6372330" cy="6858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49B32B-F448-0BA9-7AC2-E252F18FB1C1}"/>
              </a:ext>
            </a:extLst>
          </p:cNvPr>
          <p:cNvSpPr txBox="1"/>
          <p:nvPr/>
        </p:nvSpPr>
        <p:spPr>
          <a:xfrm>
            <a:off x="7656202" y="1392410"/>
            <a:ext cx="1952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5EBCE2"/>
                </a:solidFill>
                <a:latin typeface="고양덕양 EB" pitchFamily="2" charset="-127"/>
                <a:ea typeface="고양덕양 EB" pitchFamily="2" charset="-127"/>
                <a:cs typeface="Pretendard Black" panose="02000A03000000020004" pitchFamily="2" charset="-127"/>
              </a:rPr>
              <a:t>직무교육은</a:t>
            </a:r>
            <a:endParaRPr lang="en-US" altLang="ko-KR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rgbClr val="5EBCE2"/>
              </a:solidFill>
              <a:latin typeface="고양덕양 EB" pitchFamily="2" charset="-127"/>
              <a:ea typeface="고양덕양 EB" pitchFamily="2" charset="-127"/>
              <a:cs typeface="Pretendard Black" panose="02000A03000000020004" pitchFamily="2" charset="-127"/>
            </a:endParaRPr>
          </a:p>
          <a:p>
            <a:pPr algn="ctr"/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5EBCE2"/>
                </a:solidFill>
                <a:latin typeface="고양덕양 EB" pitchFamily="2" charset="-127"/>
                <a:ea typeface="고양덕양 EB" pitchFamily="2" charset="-127"/>
                <a:cs typeface="Pretendard Black" panose="02000A03000000020004" pitchFamily="2" charset="-127"/>
              </a:rPr>
              <a:t>한국표준협회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84F2C-BC79-8D11-C2B3-5005CBA6E616}"/>
              </a:ext>
            </a:extLst>
          </p:cNvPr>
          <p:cNvSpPr txBox="1"/>
          <p:nvPr/>
        </p:nvSpPr>
        <p:spPr>
          <a:xfrm>
            <a:off x="7500051" y="3128424"/>
            <a:ext cx="1294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고양덕양 EB" pitchFamily="2" charset="-127"/>
                <a:ea typeface="고양덕양 EB" pitchFamily="2" charset="-127"/>
                <a:cs typeface="Pretendard Black" panose="02000A03000000020004" pitchFamily="2" charset="-127"/>
              </a:rPr>
              <a:t>KSAEDU</a:t>
            </a:r>
            <a:endParaRPr lang="ko-KR" altLang="en-US" sz="16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고양덕양 EB" pitchFamily="2" charset="-127"/>
              <a:ea typeface="고양덕양 EB" pitchFamily="2" charset="-127"/>
              <a:cs typeface="Pretendard Black" panose="02000A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31DFF-C11B-0A43-AF7F-B9BBD9EBF6D5}"/>
              </a:ext>
            </a:extLst>
          </p:cNvPr>
          <p:cNvSpPr txBox="1"/>
          <p:nvPr/>
        </p:nvSpPr>
        <p:spPr>
          <a:xfrm>
            <a:off x="7996897" y="4499183"/>
            <a:ext cx="1470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9C270"/>
                </a:solidFill>
                <a:latin typeface="고양덕양 EB" pitchFamily="2" charset="-127"/>
                <a:ea typeface="고양덕양 EB" pitchFamily="2" charset="-127"/>
                <a:cs typeface="Pretendard Black" panose="02000A03000000020004" pitchFamily="2" charset="-127"/>
              </a:rPr>
              <a:t>교육</a:t>
            </a:r>
            <a:endParaRPr lang="en-US" altLang="ko-KR" sz="16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rgbClr val="F9C270"/>
              </a:solidFill>
              <a:latin typeface="고양덕양 EB" pitchFamily="2" charset="-127"/>
              <a:ea typeface="고양덕양 EB" pitchFamily="2" charset="-127"/>
              <a:cs typeface="Pretendard Black" panose="02000A03000000020004" pitchFamily="2" charset="-127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5B4F6228-7911-8569-046C-90EC95A6EA63}"/>
              </a:ext>
            </a:extLst>
          </p:cNvPr>
          <p:cNvSpPr/>
          <p:nvPr/>
        </p:nvSpPr>
        <p:spPr>
          <a:xfrm>
            <a:off x="2650258" y="871966"/>
            <a:ext cx="4751898" cy="5114068"/>
          </a:xfrm>
          <a:custGeom>
            <a:avLst/>
            <a:gdLst>
              <a:gd name="connsiteX0" fmla="*/ 3031629 w 6372330"/>
              <a:gd name="connsiteY0" fmla="*/ 0 h 6858002"/>
              <a:gd name="connsiteX1" fmla="*/ 4440087 w 6372330"/>
              <a:gd name="connsiteY1" fmla="*/ 0 h 6858002"/>
              <a:gd name="connsiteX2" fmla="*/ 4440088 w 6372330"/>
              <a:gd name="connsiteY2" fmla="*/ 2 h 6858002"/>
              <a:gd name="connsiteX3" fmla="*/ 4449676 w 6372330"/>
              <a:gd name="connsiteY3" fmla="*/ 2 h 6858002"/>
              <a:gd name="connsiteX4" fmla="*/ 4470564 w 6372330"/>
              <a:gd name="connsiteY4" fmla="*/ 52891 h 6858002"/>
              <a:gd name="connsiteX5" fmla="*/ 6187033 w 6372330"/>
              <a:gd name="connsiteY5" fmla="*/ 3031680 h 6858002"/>
              <a:gd name="connsiteX6" fmla="*/ 6254122 w 6372330"/>
              <a:gd name="connsiteY6" fmla="*/ 3147880 h 6858002"/>
              <a:gd name="connsiteX7" fmla="*/ 6338657 w 6372330"/>
              <a:gd name="connsiteY7" fmla="*/ 3294299 h 6858002"/>
              <a:gd name="connsiteX8" fmla="*/ 6344976 w 6372330"/>
              <a:gd name="connsiteY8" fmla="*/ 3305244 h 6858002"/>
              <a:gd name="connsiteX9" fmla="*/ 6349100 w 6372330"/>
              <a:gd name="connsiteY9" fmla="*/ 3565539 h 6858002"/>
              <a:gd name="connsiteX10" fmla="*/ 6192032 w 6372330"/>
              <a:gd name="connsiteY10" fmla="*/ 3836419 h 6858002"/>
              <a:gd name="connsiteX11" fmla="*/ 6147964 w 6372330"/>
              <a:gd name="connsiteY11" fmla="*/ 3912419 h 6858002"/>
              <a:gd name="connsiteX12" fmla="*/ 4450629 w 6372330"/>
              <a:gd name="connsiteY12" fmla="*/ 6858002 h 6858002"/>
              <a:gd name="connsiteX13" fmla="*/ 3042171 w 6372330"/>
              <a:gd name="connsiteY13" fmla="*/ 6858002 h 6858002"/>
              <a:gd name="connsiteX14" fmla="*/ 1020295 w 6372330"/>
              <a:gd name="connsiteY14" fmla="*/ 6858002 h 6858002"/>
              <a:gd name="connsiteX15" fmla="*/ 0 w 6372330"/>
              <a:gd name="connsiteY15" fmla="*/ 6858002 h 6858002"/>
              <a:gd name="connsiteX16" fmla="*/ 0 w 6372330"/>
              <a:gd name="connsiteY16" fmla="*/ 2 h 6858002"/>
              <a:gd name="connsiteX17" fmla="*/ 3031630 w 6372330"/>
              <a:gd name="connsiteY17" fmla="*/ 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72330" h="6858002">
                <a:moveTo>
                  <a:pt x="3031629" y="0"/>
                </a:moveTo>
                <a:lnTo>
                  <a:pt x="4440087" y="0"/>
                </a:lnTo>
                <a:lnTo>
                  <a:pt x="4440088" y="2"/>
                </a:lnTo>
                <a:lnTo>
                  <a:pt x="4449676" y="2"/>
                </a:lnTo>
                <a:lnTo>
                  <a:pt x="4470564" y="52891"/>
                </a:lnTo>
                <a:lnTo>
                  <a:pt x="6187033" y="3031680"/>
                </a:lnTo>
                <a:lnTo>
                  <a:pt x="6254122" y="3147880"/>
                </a:lnTo>
                <a:cubicBezTo>
                  <a:pt x="6280502" y="3193573"/>
                  <a:pt x="6308642" y="3242312"/>
                  <a:pt x="6338657" y="3294299"/>
                </a:cubicBezTo>
                <a:cubicBezTo>
                  <a:pt x="6338657" y="3294299"/>
                  <a:pt x="6338657" y="3294299"/>
                  <a:pt x="6344976" y="3305244"/>
                </a:cubicBezTo>
                <a:cubicBezTo>
                  <a:pt x="6382890" y="3370913"/>
                  <a:pt x="6378633" y="3490115"/>
                  <a:pt x="6349100" y="3565539"/>
                </a:cubicBezTo>
                <a:cubicBezTo>
                  <a:pt x="6349100" y="3565539"/>
                  <a:pt x="6349100" y="3565539"/>
                  <a:pt x="6192032" y="3836419"/>
                </a:cubicBezTo>
                <a:lnTo>
                  <a:pt x="6147964" y="3912419"/>
                </a:lnTo>
                <a:lnTo>
                  <a:pt x="4450629" y="6858002"/>
                </a:lnTo>
                <a:lnTo>
                  <a:pt x="3042171" y="6858002"/>
                </a:lnTo>
                <a:lnTo>
                  <a:pt x="1020295" y="6858002"/>
                </a:lnTo>
                <a:lnTo>
                  <a:pt x="0" y="6858002"/>
                </a:lnTo>
                <a:lnTo>
                  <a:pt x="0" y="2"/>
                </a:lnTo>
                <a:lnTo>
                  <a:pt x="3031630" y="2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AB2CBC0D-A721-E5CF-E061-C039143EC116}"/>
              </a:ext>
            </a:extLst>
          </p:cNvPr>
          <p:cNvSpPr/>
          <p:nvPr/>
        </p:nvSpPr>
        <p:spPr>
          <a:xfrm>
            <a:off x="508000" y="-1"/>
            <a:ext cx="6372330" cy="6858002"/>
          </a:xfrm>
          <a:custGeom>
            <a:avLst/>
            <a:gdLst>
              <a:gd name="connsiteX0" fmla="*/ 3031629 w 6372330"/>
              <a:gd name="connsiteY0" fmla="*/ 0 h 6858002"/>
              <a:gd name="connsiteX1" fmla="*/ 4440087 w 6372330"/>
              <a:gd name="connsiteY1" fmla="*/ 0 h 6858002"/>
              <a:gd name="connsiteX2" fmla="*/ 4440088 w 6372330"/>
              <a:gd name="connsiteY2" fmla="*/ 2 h 6858002"/>
              <a:gd name="connsiteX3" fmla="*/ 4449676 w 6372330"/>
              <a:gd name="connsiteY3" fmla="*/ 2 h 6858002"/>
              <a:gd name="connsiteX4" fmla="*/ 4470564 w 6372330"/>
              <a:gd name="connsiteY4" fmla="*/ 52891 h 6858002"/>
              <a:gd name="connsiteX5" fmla="*/ 6187033 w 6372330"/>
              <a:gd name="connsiteY5" fmla="*/ 3031680 h 6858002"/>
              <a:gd name="connsiteX6" fmla="*/ 6254122 w 6372330"/>
              <a:gd name="connsiteY6" fmla="*/ 3147880 h 6858002"/>
              <a:gd name="connsiteX7" fmla="*/ 6338657 w 6372330"/>
              <a:gd name="connsiteY7" fmla="*/ 3294299 h 6858002"/>
              <a:gd name="connsiteX8" fmla="*/ 6344976 w 6372330"/>
              <a:gd name="connsiteY8" fmla="*/ 3305244 h 6858002"/>
              <a:gd name="connsiteX9" fmla="*/ 6349100 w 6372330"/>
              <a:gd name="connsiteY9" fmla="*/ 3565539 h 6858002"/>
              <a:gd name="connsiteX10" fmla="*/ 6192032 w 6372330"/>
              <a:gd name="connsiteY10" fmla="*/ 3836419 h 6858002"/>
              <a:gd name="connsiteX11" fmla="*/ 6147964 w 6372330"/>
              <a:gd name="connsiteY11" fmla="*/ 3912419 h 6858002"/>
              <a:gd name="connsiteX12" fmla="*/ 4450629 w 6372330"/>
              <a:gd name="connsiteY12" fmla="*/ 6858002 h 6858002"/>
              <a:gd name="connsiteX13" fmla="*/ 3042171 w 6372330"/>
              <a:gd name="connsiteY13" fmla="*/ 6858002 h 6858002"/>
              <a:gd name="connsiteX14" fmla="*/ 1020295 w 6372330"/>
              <a:gd name="connsiteY14" fmla="*/ 6858002 h 6858002"/>
              <a:gd name="connsiteX15" fmla="*/ 0 w 6372330"/>
              <a:gd name="connsiteY15" fmla="*/ 6858002 h 6858002"/>
              <a:gd name="connsiteX16" fmla="*/ 0 w 6372330"/>
              <a:gd name="connsiteY16" fmla="*/ 2 h 6858002"/>
              <a:gd name="connsiteX17" fmla="*/ 3031630 w 6372330"/>
              <a:gd name="connsiteY17" fmla="*/ 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72330" h="6858002">
                <a:moveTo>
                  <a:pt x="3031629" y="0"/>
                </a:moveTo>
                <a:lnTo>
                  <a:pt x="4440087" y="0"/>
                </a:lnTo>
                <a:lnTo>
                  <a:pt x="4440088" y="2"/>
                </a:lnTo>
                <a:lnTo>
                  <a:pt x="4449676" y="2"/>
                </a:lnTo>
                <a:lnTo>
                  <a:pt x="4470564" y="52891"/>
                </a:lnTo>
                <a:lnTo>
                  <a:pt x="6187033" y="3031680"/>
                </a:lnTo>
                <a:lnTo>
                  <a:pt x="6254122" y="3147880"/>
                </a:lnTo>
                <a:cubicBezTo>
                  <a:pt x="6280502" y="3193573"/>
                  <a:pt x="6308642" y="3242312"/>
                  <a:pt x="6338657" y="3294299"/>
                </a:cubicBezTo>
                <a:cubicBezTo>
                  <a:pt x="6338657" y="3294299"/>
                  <a:pt x="6338657" y="3294299"/>
                  <a:pt x="6344976" y="3305244"/>
                </a:cubicBezTo>
                <a:cubicBezTo>
                  <a:pt x="6382890" y="3370913"/>
                  <a:pt x="6378633" y="3490115"/>
                  <a:pt x="6349100" y="3565539"/>
                </a:cubicBezTo>
                <a:cubicBezTo>
                  <a:pt x="6349100" y="3565539"/>
                  <a:pt x="6349100" y="3565539"/>
                  <a:pt x="6192032" y="3836419"/>
                </a:cubicBezTo>
                <a:lnTo>
                  <a:pt x="6147964" y="3912419"/>
                </a:lnTo>
                <a:lnTo>
                  <a:pt x="4450629" y="6858002"/>
                </a:lnTo>
                <a:lnTo>
                  <a:pt x="3042171" y="6858002"/>
                </a:lnTo>
                <a:lnTo>
                  <a:pt x="1020295" y="6858002"/>
                </a:lnTo>
                <a:lnTo>
                  <a:pt x="0" y="6858002"/>
                </a:lnTo>
                <a:lnTo>
                  <a:pt x="0" y="2"/>
                </a:lnTo>
                <a:lnTo>
                  <a:pt x="3031630" y="2"/>
                </a:lnTo>
                <a:close/>
              </a:path>
            </a:pathLst>
          </a:custGeom>
          <a:solidFill>
            <a:srgbClr val="045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C7E9936-535B-51C0-4E0F-35AE186F5C65}"/>
              </a:ext>
            </a:extLst>
          </p:cNvPr>
          <p:cNvSpPr/>
          <p:nvPr/>
        </p:nvSpPr>
        <p:spPr>
          <a:xfrm>
            <a:off x="0" y="0"/>
            <a:ext cx="735853" cy="6858000"/>
          </a:xfrm>
          <a:prstGeom prst="rect">
            <a:avLst/>
          </a:prstGeom>
          <a:solidFill>
            <a:srgbClr val="045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55264A5-DFA0-C328-1C3D-2C0F5BF2274D}"/>
              </a:ext>
            </a:extLst>
          </p:cNvPr>
          <p:cNvGrpSpPr/>
          <p:nvPr/>
        </p:nvGrpSpPr>
        <p:grpSpPr>
          <a:xfrm rot="20292091">
            <a:off x="-1016931" y="4879282"/>
            <a:ext cx="2460963" cy="894048"/>
            <a:chOff x="-222128" y="5679382"/>
            <a:chExt cx="2460963" cy="894048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1734B2F-63A6-575D-39BF-731E6113E225}"/>
                </a:ext>
              </a:extLst>
            </p:cNvPr>
            <p:cNvSpPr/>
            <p:nvPr/>
          </p:nvSpPr>
          <p:spPr>
            <a:xfrm rot="19509555">
              <a:off x="-222128" y="6498432"/>
              <a:ext cx="2239321" cy="74998"/>
            </a:xfrm>
            <a:custGeom>
              <a:avLst/>
              <a:gdLst>
                <a:gd name="connsiteX0" fmla="*/ 2228338 w 2239321"/>
                <a:gd name="connsiteY0" fmla="*/ 10983 h 74998"/>
                <a:gd name="connsiteX1" fmla="*/ 2239321 w 2239321"/>
                <a:gd name="connsiteY1" fmla="*/ 37499 h 74998"/>
                <a:gd name="connsiteX2" fmla="*/ 2239320 w 2239321"/>
                <a:gd name="connsiteY2" fmla="*/ 37499 h 74998"/>
                <a:gd name="connsiteX3" fmla="*/ 2201821 w 2239321"/>
                <a:gd name="connsiteY3" fmla="*/ 74998 h 74998"/>
                <a:gd name="connsiteX4" fmla="*/ 0 w 2239321"/>
                <a:gd name="connsiteY4" fmla="*/ 74997 h 74998"/>
                <a:gd name="connsiteX5" fmla="*/ 52203 w 2239321"/>
                <a:gd name="connsiteY5" fmla="*/ 0 h 74998"/>
                <a:gd name="connsiteX6" fmla="*/ 2201822 w 2239321"/>
                <a:gd name="connsiteY6" fmla="*/ 0 h 74998"/>
                <a:gd name="connsiteX7" fmla="*/ 2228338 w 2239321"/>
                <a:gd name="connsiteY7" fmla="*/ 10983 h 7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9321" h="74998">
                  <a:moveTo>
                    <a:pt x="2228338" y="10983"/>
                  </a:moveTo>
                  <a:cubicBezTo>
                    <a:pt x="2235124" y="17769"/>
                    <a:pt x="2239321" y="27144"/>
                    <a:pt x="2239321" y="37499"/>
                  </a:cubicBezTo>
                  <a:lnTo>
                    <a:pt x="2239320" y="37499"/>
                  </a:lnTo>
                  <a:cubicBezTo>
                    <a:pt x="2239320" y="58209"/>
                    <a:pt x="2222531" y="74998"/>
                    <a:pt x="2201821" y="74998"/>
                  </a:cubicBezTo>
                  <a:lnTo>
                    <a:pt x="0" y="74997"/>
                  </a:lnTo>
                  <a:lnTo>
                    <a:pt x="52203" y="0"/>
                  </a:lnTo>
                  <a:lnTo>
                    <a:pt x="2201822" y="0"/>
                  </a:lnTo>
                  <a:cubicBezTo>
                    <a:pt x="2212177" y="0"/>
                    <a:pt x="2221552" y="4197"/>
                    <a:pt x="2228338" y="1098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271B7B23-3237-267B-E217-9101DB384D10}"/>
                </a:ext>
              </a:extLst>
            </p:cNvPr>
            <p:cNvSpPr/>
            <p:nvPr/>
          </p:nvSpPr>
          <p:spPr>
            <a:xfrm rot="19509555">
              <a:off x="1909573" y="5679382"/>
              <a:ext cx="329262" cy="749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ADCDF82-85B7-30DC-8D44-57EFBCF6AA0B}"/>
              </a:ext>
            </a:extLst>
          </p:cNvPr>
          <p:cNvGrpSpPr/>
          <p:nvPr/>
        </p:nvGrpSpPr>
        <p:grpSpPr>
          <a:xfrm rot="20292091">
            <a:off x="3272242" y="317757"/>
            <a:ext cx="1774055" cy="828602"/>
            <a:chOff x="3419651" y="317757"/>
            <a:chExt cx="1774055" cy="828602"/>
          </a:xfrm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06A645F-B2B3-A041-485A-4E2C5BC58F91}"/>
                </a:ext>
              </a:extLst>
            </p:cNvPr>
            <p:cNvSpPr/>
            <p:nvPr/>
          </p:nvSpPr>
          <p:spPr>
            <a:xfrm rot="19406936">
              <a:off x="3547810" y="317757"/>
              <a:ext cx="1645896" cy="191136"/>
            </a:xfrm>
            <a:custGeom>
              <a:avLst/>
              <a:gdLst>
                <a:gd name="connsiteX0" fmla="*/ 0 w 1645896"/>
                <a:gd name="connsiteY0" fmla="*/ 95567 h 191136"/>
                <a:gd name="connsiteX1" fmla="*/ 0 w 1645896"/>
                <a:gd name="connsiteY1" fmla="*/ 95567 h 191136"/>
                <a:gd name="connsiteX2" fmla="*/ 0 w 1645896"/>
                <a:gd name="connsiteY2" fmla="*/ 95568 h 191136"/>
                <a:gd name="connsiteX3" fmla="*/ 1388072 w 1645896"/>
                <a:gd name="connsiteY3" fmla="*/ 0 h 191136"/>
                <a:gd name="connsiteX4" fmla="*/ 1645896 w 1645896"/>
                <a:gd name="connsiteY4" fmla="*/ 191136 h 191136"/>
                <a:gd name="connsiteX5" fmla="*/ 95568 w 1645896"/>
                <a:gd name="connsiteY5" fmla="*/ 191135 h 191136"/>
                <a:gd name="connsiteX6" fmla="*/ 7510 w 1645896"/>
                <a:gd name="connsiteY6" fmla="*/ 132767 h 191136"/>
                <a:gd name="connsiteX7" fmla="*/ 0 w 1645896"/>
                <a:gd name="connsiteY7" fmla="*/ 95567 h 191136"/>
                <a:gd name="connsiteX8" fmla="*/ 7510 w 1645896"/>
                <a:gd name="connsiteY8" fmla="*/ 58369 h 191136"/>
                <a:gd name="connsiteX9" fmla="*/ 95568 w 1645896"/>
                <a:gd name="connsiteY9" fmla="*/ 0 h 19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896" h="191136">
                  <a:moveTo>
                    <a:pt x="0" y="95567"/>
                  </a:moveTo>
                  <a:lnTo>
                    <a:pt x="0" y="95567"/>
                  </a:lnTo>
                  <a:lnTo>
                    <a:pt x="0" y="95568"/>
                  </a:lnTo>
                  <a:close/>
                  <a:moveTo>
                    <a:pt x="1388072" y="0"/>
                  </a:moveTo>
                  <a:lnTo>
                    <a:pt x="1645896" y="191136"/>
                  </a:lnTo>
                  <a:lnTo>
                    <a:pt x="95568" y="191135"/>
                  </a:lnTo>
                  <a:cubicBezTo>
                    <a:pt x="55982" y="191135"/>
                    <a:pt x="22018" y="167067"/>
                    <a:pt x="7510" y="132767"/>
                  </a:cubicBezTo>
                  <a:lnTo>
                    <a:pt x="0" y="95567"/>
                  </a:lnTo>
                  <a:lnTo>
                    <a:pt x="7510" y="58369"/>
                  </a:lnTo>
                  <a:cubicBezTo>
                    <a:pt x="22018" y="24068"/>
                    <a:pt x="55982" y="0"/>
                    <a:pt x="95568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원형: 비어 있음 29">
              <a:extLst>
                <a:ext uri="{FF2B5EF4-FFF2-40B4-BE49-F238E27FC236}">
                  <a16:creationId xmlns:a16="http://schemas.microsoft.com/office/drawing/2014/main" id="{FA187E8C-EE69-3661-1CE3-EB4FD393C458}"/>
                </a:ext>
              </a:extLst>
            </p:cNvPr>
            <p:cNvSpPr/>
            <p:nvPr/>
          </p:nvSpPr>
          <p:spPr>
            <a:xfrm rot="19419861">
              <a:off x="3419651" y="919749"/>
              <a:ext cx="226612" cy="22661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531BEF1-9C76-15B7-4414-80DA5F6B97A5}"/>
              </a:ext>
            </a:extLst>
          </p:cNvPr>
          <p:cNvSpPr txBox="1"/>
          <p:nvPr/>
        </p:nvSpPr>
        <p:spPr>
          <a:xfrm>
            <a:off x="479416" y="2890521"/>
            <a:ext cx="5771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Pretendard SemiBold" panose="02000703000000020004" pitchFamily="2" charset="-127"/>
              </a:rPr>
              <a:t>기업규모 및 지원한도 조회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7C3F50F-2E96-D46C-0DE1-8B854BE0C35A}"/>
              </a:ext>
            </a:extLst>
          </p:cNvPr>
          <p:cNvSpPr/>
          <p:nvPr/>
        </p:nvSpPr>
        <p:spPr>
          <a:xfrm>
            <a:off x="479416" y="1715582"/>
            <a:ext cx="40446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66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 Black" panose="02000A03000000020004" pitchFamily="2" charset="-127"/>
              </a:rPr>
              <a:t>사업주훈련</a:t>
            </a:r>
            <a:endParaRPr lang="en-US" altLang="ko-KR" sz="3600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rgbClr val="66FF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 Black" panose="02000A03000000020004" pitchFamily="2" charset="-127"/>
            </a:endParaRPr>
          </a:p>
          <a:p>
            <a:r>
              <a:rPr lang="en-US" altLang="ko-KR" sz="28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66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 Black" panose="02000A03000000020004" pitchFamily="2" charset="-127"/>
              </a:rPr>
              <a:t>(</a:t>
            </a:r>
            <a:r>
              <a:rPr lang="ko-KR" altLang="en-US" sz="2800" spc="-1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66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 Black" panose="02000A03000000020004" pitchFamily="2" charset="-127"/>
              </a:rPr>
              <a:t>인재키움</a:t>
            </a:r>
            <a:r>
              <a:rPr lang="ko-KR" altLang="en-US" sz="28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66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 Black" panose="02000A03000000020004" pitchFamily="2" charset="-127"/>
              </a:rPr>
              <a:t> 프리미엄 훈련</a:t>
            </a:r>
            <a:r>
              <a:rPr lang="en-US" altLang="ko-KR" sz="28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66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 Black" panose="02000A03000000020004" pitchFamily="2" charset="-127"/>
              </a:rPr>
              <a:t>)</a:t>
            </a:r>
            <a:endParaRPr lang="ko-KR" altLang="en-US" sz="2800" dirty="0">
              <a:solidFill>
                <a:srgbClr val="66FF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 Black" panose="02000A03000000020004" pitchFamily="2" charset="-127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31057C50-5CCD-C873-FEFF-D1A9B49916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2212540" y="6067123"/>
            <a:ext cx="1506675" cy="185211"/>
          </a:xfrm>
          <a:prstGeom prst="rect">
            <a:avLst/>
          </a:prstGeom>
        </p:spPr>
      </p:pic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CD424C37-66E6-BE5A-7B32-618B9CDB3F3E}"/>
              </a:ext>
            </a:extLst>
          </p:cNvPr>
          <p:cNvCxnSpPr>
            <a:cxnSpLocks/>
          </p:cNvCxnSpPr>
          <p:nvPr/>
        </p:nvCxnSpPr>
        <p:spPr>
          <a:xfrm>
            <a:off x="1993900" y="6083528"/>
            <a:ext cx="0" cy="161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A986D63-9FF0-E26F-D08A-83C7637FE39A}"/>
              </a:ext>
            </a:extLst>
          </p:cNvPr>
          <p:cNvGrpSpPr/>
          <p:nvPr/>
        </p:nvGrpSpPr>
        <p:grpSpPr>
          <a:xfrm rot="16200000">
            <a:off x="4048186" y="4098570"/>
            <a:ext cx="442030" cy="944652"/>
            <a:chOff x="8532440" y="260648"/>
            <a:chExt cx="882352" cy="1885652"/>
          </a:xfrm>
          <a:solidFill>
            <a:schemeClr val="bg1">
              <a:alpha val="50000"/>
            </a:schemeClr>
          </a:solidFill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8CFCA4C9-8B41-F130-73B8-91644950EA20}"/>
                </a:ext>
              </a:extLst>
            </p:cNvPr>
            <p:cNvSpPr/>
            <p:nvPr/>
          </p:nvSpPr>
          <p:spPr>
            <a:xfrm>
              <a:off x="8532440" y="2606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7B7BC9F5-5EA9-89F3-92B8-5A0C6386F91C}"/>
                </a:ext>
              </a:extLst>
            </p:cNvPr>
            <p:cNvSpPr/>
            <p:nvPr/>
          </p:nvSpPr>
          <p:spPr>
            <a:xfrm>
              <a:off x="8888040" y="2606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3FA2DFC2-0421-A674-2C96-256F4C9C7B98}"/>
                </a:ext>
              </a:extLst>
            </p:cNvPr>
            <p:cNvSpPr/>
            <p:nvPr/>
          </p:nvSpPr>
          <p:spPr>
            <a:xfrm>
              <a:off x="9243640" y="2606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DD983D70-3A0F-AAC9-9A43-48FD7FBEE897}"/>
                </a:ext>
              </a:extLst>
            </p:cNvPr>
            <p:cNvSpPr/>
            <p:nvPr/>
          </p:nvSpPr>
          <p:spPr>
            <a:xfrm>
              <a:off x="8532440" y="6035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BABE7425-4C08-E22E-01CF-0FD8F00EF96F}"/>
                </a:ext>
              </a:extLst>
            </p:cNvPr>
            <p:cNvSpPr/>
            <p:nvPr/>
          </p:nvSpPr>
          <p:spPr>
            <a:xfrm>
              <a:off x="8888040" y="6035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171488CB-44A4-DB9F-F645-296B2FA245F0}"/>
                </a:ext>
              </a:extLst>
            </p:cNvPr>
            <p:cNvSpPr/>
            <p:nvPr/>
          </p:nvSpPr>
          <p:spPr>
            <a:xfrm>
              <a:off x="9243640" y="6035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00EE87C3-69D0-F79E-4BDF-2E52D43808E6}"/>
                </a:ext>
              </a:extLst>
            </p:cNvPr>
            <p:cNvSpPr/>
            <p:nvPr/>
          </p:nvSpPr>
          <p:spPr>
            <a:xfrm>
              <a:off x="8532440" y="9464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EAB1E61B-ACB0-171B-F188-813E61B115CC}"/>
                </a:ext>
              </a:extLst>
            </p:cNvPr>
            <p:cNvSpPr/>
            <p:nvPr/>
          </p:nvSpPr>
          <p:spPr>
            <a:xfrm>
              <a:off x="8888040" y="9464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C7E4C9DF-C470-EFFA-36C9-8F41E274EAFB}"/>
                </a:ext>
              </a:extLst>
            </p:cNvPr>
            <p:cNvSpPr/>
            <p:nvPr/>
          </p:nvSpPr>
          <p:spPr>
            <a:xfrm>
              <a:off x="9243640" y="9464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65250C7D-E11D-C145-71C5-5BD8A14AF47E}"/>
                </a:ext>
              </a:extLst>
            </p:cNvPr>
            <p:cNvSpPr/>
            <p:nvPr/>
          </p:nvSpPr>
          <p:spPr>
            <a:xfrm>
              <a:off x="8532440" y="12893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84A18DA2-476C-7DB8-05AF-6705058AAE65}"/>
                </a:ext>
              </a:extLst>
            </p:cNvPr>
            <p:cNvSpPr/>
            <p:nvPr/>
          </p:nvSpPr>
          <p:spPr>
            <a:xfrm>
              <a:off x="8888040" y="12893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0EFBE772-14D9-C416-3037-8CA3ADE66770}"/>
                </a:ext>
              </a:extLst>
            </p:cNvPr>
            <p:cNvSpPr/>
            <p:nvPr/>
          </p:nvSpPr>
          <p:spPr>
            <a:xfrm>
              <a:off x="9243640" y="12893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AD851C92-5CE5-59BE-89B5-5C4E3718F7BA}"/>
                </a:ext>
              </a:extLst>
            </p:cNvPr>
            <p:cNvSpPr/>
            <p:nvPr/>
          </p:nvSpPr>
          <p:spPr>
            <a:xfrm>
              <a:off x="8532440" y="16322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8B1FDA0B-0E62-7A45-FD37-EC6EDE0D2B60}"/>
                </a:ext>
              </a:extLst>
            </p:cNvPr>
            <p:cNvSpPr/>
            <p:nvPr/>
          </p:nvSpPr>
          <p:spPr>
            <a:xfrm>
              <a:off x="8888040" y="16322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42706665-A8AA-7133-95D2-334BAEC626DA}"/>
                </a:ext>
              </a:extLst>
            </p:cNvPr>
            <p:cNvSpPr/>
            <p:nvPr/>
          </p:nvSpPr>
          <p:spPr>
            <a:xfrm>
              <a:off x="9243640" y="16322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F7B626FA-414A-AC68-F3C6-8206AA2B1CFF}"/>
                </a:ext>
              </a:extLst>
            </p:cNvPr>
            <p:cNvSpPr/>
            <p:nvPr/>
          </p:nvSpPr>
          <p:spPr>
            <a:xfrm>
              <a:off x="8532440" y="19751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2FA62916-F67C-7E6B-BBB6-471B31332C3F}"/>
                </a:ext>
              </a:extLst>
            </p:cNvPr>
            <p:cNvSpPr/>
            <p:nvPr/>
          </p:nvSpPr>
          <p:spPr>
            <a:xfrm>
              <a:off x="8888040" y="19751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43AFF0BC-61F5-B5D1-5DCF-87864A1C4082}"/>
                </a:ext>
              </a:extLst>
            </p:cNvPr>
            <p:cNvSpPr/>
            <p:nvPr/>
          </p:nvSpPr>
          <p:spPr>
            <a:xfrm>
              <a:off x="9243640" y="19751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0FCDCF6A-644A-0992-A31E-A0E8B9496787}"/>
              </a:ext>
            </a:extLst>
          </p:cNvPr>
          <p:cNvGrpSpPr/>
          <p:nvPr/>
        </p:nvGrpSpPr>
        <p:grpSpPr>
          <a:xfrm>
            <a:off x="9166849" y="5642829"/>
            <a:ext cx="442030" cy="944652"/>
            <a:chOff x="8532440" y="260648"/>
            <a:chExt cx="882352" cy="1885652"/>
          </a:xfrm>
          <a:solidFill>
            <a:srgbClr val="33ACFF"/>
          </a:solidFill>
        </p:grpSpPr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E1E8A9FF-47C3-BCF4-5CA5-014FF41968C6}"/>
                </a:ext>
              </a:extLst>
            </p:cNvPr>
            <p:cNvSpPr/>
            <p:nvPr/>
          </p:nvSpPr>
          <p:spPr>
            <a:xfrm>
              <a:off x="8532440" y="2606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50FD40B8-9B90-55F9-AE75-39D09EDEED66}"/>
                </a:ext>
              </a:extLst>
            </p:cNvPr>
            <p:cNvSpPr/>
            <p:nvPr/>
          </p:nvSpPr>
          <p:spPr>
            <a:xfrm>
              <a:off x="8888040" y="2606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3D40EEBD-1871-F029-78FE-1F85BAF09DAA}"/>
                </a:ext>
              </a:extLst>
            </p:cNvPr>
            <p:cNvSpPr/>
            <p:nvPr/>
          </p:nvSpPr>
          <p:spPr>
            <a:xfrm>
              <a:off x="9243640" y="2606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8B827980-9DC2-9013-A739-CCC563B4AE84}"/>
                </a:ext>
              </a:extLst>
            </p:cNvPr>
            <p:cNvSpPr/>
            <p:nvPr/>
          </p:nvSpPr>
          <p:spPr>
            <a:xfrm>
              <a:off x="8532440" y="6035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46F4664A-2D7B-4B5E-D7B0-848A0E8064E5}"/>
                </a:ext>
              </a:extLst>
            </p:cNvPr>
            <p:cNvSpPr/>
            <p:nvPr/>
          </p:nvSpPr>
          <p:spPr>
            <a:xfrm>
              <a:off x="8888040" y="6035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4A517847-B073-6CDB-D92D-BA03AC6C226C}"/>
                </a:ext>
              </a:extLst>
            </p:cNvPr>
            <p:cNvSpPr/>
            <p:nvPr/>
          </p:nvSpPr>
          <p:spPr>
            <a:xfrm>
              <a:off x="9243640" y="6035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810E1512-05B2-ADB7-D1F0-8E627DF6BB5E}"/>
                </a:ext>
              </a:extLst>
            </p:cNvPr>
            <p:cNvSpPr/>
            <p:nvPr/>
          </p:nvSpPr>
          <p:spPr>
            <a:xfrm>
              <a:off x="8532440" y="9464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2A4A3ACC-5F7E-3F1E-9A4A-BCECCAEA1309}"/>
                </a:ext>
              </a:extLst>
            </p:cNvPr>
            <p:cNvSpPr/>
            <p:nvPr/>
          </p:nvSpPr>
          <p:spPr>
            <a:xfrm>
              <a:off x="8888040" y="9464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7773C41D-F6F1-F833-FF79-24DCCC4870CF}"/>
                </a:ext>
              </a:extLst>
            </p:cNvPr>
            <p:cNvSpPr/>
            <p:nvPr/>
          </p:nvSpPr>
          <p:spPr>
            <a:xfrm>
              <a:off x="9243640" y="9464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id="{2419BE9F-3BE2-6351-DD9E-CAEA7DEEFC57}"/>
                </a:ext>
              </a:extLst>
            </p:cNvPr>
            <p:cNvSpPr/>
            <p:nvPr/>
          </p:nvSpPr>
          <p:spPr>
            <a:xfrm>
              <a:off x="8532440" y="12893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C51D375F-18A3-BEAE-E060-EC58B6EB474D}"/>
                </a:ext>
              </a:extLst>
            </p:cNvPr>
            <p:cNvSpPr/>
            <p:nvPr/>
          </p:nvSpPr>
          <p:spPr>
            <a:xfrm>
              <a:off x="8888040" y="12893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7BFBD813-0630-304A-8834-68331A098FB1}"/>
                </a:ext>
              </a:extLst>
            </p:cNvPr>
            <p:cNvSpPr/>
            <p:nvPr/>
          </p:nvSpPr>
          <p:spPr>
            <a:xfrm>
              <a:off x="9243640" y="12893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6464D5D3-6F3C-4237-27EA-FF98DA2CDDE8}"/>
                </a:ext>
              </a:extLst>
            </p:cNvPr>
            <p:cNvSpPr/>
            <p:nvPr/>
          </p:nvSpPr>
          <p:spPr>
            <a:xfrm>
              <a:off x="8532440" y="16322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8" name="타원 107">
              <a:extLst>
                <a:ext uri="{FF2B5EF4-FFF2-40B4-BE49-F238E27FC236}">
                  <a16:creationId xmlns:a16="http://schemas.microsoft.com/office/drawing/2014/main" id="{DD68C1E2-2923-C16F-4A9D-1D73B822D23B}"/>
                </a:ext>
              </a:extLst>
            </p:cNvPr>
            <p:cNvSpPr/>
            <p:nvPr/>
          </p:nvSpPr>
          <p:spPr>
            <a:xfrm>
              <a:off x="8888040" y="16322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9" name="타원 108">
              <a:extLst>
                <a:ext uri="{FF2B5EF4-FFF2-40B4-BE49-F238E27FC236}">
                  <a16:creationId xmlns:a16="http://schemas.microsoft.com/office/drawing/2014/main" id="{259D01F4-05B0-F7E3-3F22-802C9887785C}"/>
                </a:ext>
              </a:extLst>
            </p:cNvPr>
            <p:cNvSpPr/>
            <p:nvPr/>
          </p:nvSpPr>
          <p:spPr>
            <a:xfrm>
              <a:off x="9243640" y="16322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13415C8D-7473-0C55-EE17-8E03F3371580}"/>
                </a:ext>
              </a:extLst>
            </p:cNvPr>
            <p:cNvSpPr/>
            <p:nvPr/>
          </p:nvSpPr>
          <p:spPr>
            <a:xfrm>
              <a:off x="8532440" y="19751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2D787586-197C-F791-5CDE-898197454135}"/>
                </a:ext>
              </a:extLst>
            </p:cNvPr>
            <p:cNvSpPr/>
            <p:nvPr/>
          </p:nvSpPr>
          <p:spPr>
            <a:xfrm>
              <a:off x="8888040" y="19751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81878CB8-719D-92FF-E3C4-86BE69E8BA5A}"/>
                </a:ext>
              </a:extLst>
            </p:cNvPr>
            <p:cNvSpPr/>
            <p:nvPr/>
          </p:nvSpPr>
          <p:spPr>
            <a:xfrm>
              <a:off x="9243640" y="19751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41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D4C5B5AD-8EDD-48B5-9315-BB8E4F8165FC}"/>
              </a:ext>
            </a:extLst>
          </p:cNvPr>
          <p:cNvSpPr/>
          <p:nvPr/>
        </p:nvSpPr>
        <p:spPr>
          <a:xfrm>
            <a:off x="0" y="-1"/>
            <a:ext cx="9906000" cy="102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053749C-BDF3-43B1-97D3-E5F15726F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5" y="277857"/>
            <a:ext cx="9238769" cy="460744"/>
          </a:xfrm>
          <a:prstGeom prst="rect">
            <a:avLst/>
          </a:prstGeom>
        </p:spPr>
      </p:pic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0EB8D37C-C70A-3261-445C-0CB36E572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740" y="319915"/>
            <a:ext cx="7195820" cy="337547"/>
          </a:xfrm>
        </p:spPr>
        <p:txBody>
          <a:bodyPr/>
          <a:lstStyle/>
          <a:p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회원가입 및 로그인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AB449BFE-C863-1349-1985-6B94D75521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777" y="319915"/>
            <a:ext cx="655002" cy="337547"/>
          </a:xfrm>
        </p:spPr>
        <p:txBody>
          <a:bodyPr/>
          <a:lstStyle/>
          <a:p>
            <a:pPr algn="ctr"/>
            <a:r>
              <a:rPr lang="en-US" altLang="ko-KR" dirty="0"/>
              <a:t>1-1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4A2C51D1-5A4C-4A92-A069-36AB3E5F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5" y="6611241"/>
            <a:ext cx="1177067" cy="144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EE04E-D504-4843-826D-A02028EB2CFF}"/>
              </a:ext>
            </a:extLst>
          </p:cNvPr>
          <p:cNvSpPr txBox="1"/>
          <p:nvPr/>
        </p:nvSpPr>
        <p:spPr>
          <a:xfrm>
            <a:off x="2567031" y="6361758"/>
            <a:ext cx="4471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지속적인 홈페이지 개편에 따라 구성이 상이할 수 있습니다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55539AC-F7DE-437C-B5DF-11A992BA0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05" y="1375275"/>
            <a:ext cx="9109117" cy="496963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CA32E76-5687-4394-AB5A-EFB64DCC516A}"/>
              </a:ext>
            </a:extLst>
          </p:cNvPr>
          <p:cNvSpPr/>
          <p:nvPr/>
        </p:nvSpPr>
        <p:spPr>
          <a:xfrm>
            <a:off x="6986113" y="1334071"/>
            <a:ext cx="2468494" cy="2950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3255B0-A71D-439A-AC16-D302E8FF1278}"/>
              </a:ext>
            </a:extLst>
          </p:cNvPr>
          <p:cNvSpPr txBox="1"/>
          <p:nvPr/>
        </p:nvSpPr>
        <p:spPr>
          <a:xfrm>
            <a:off x="445044" y="1046161"/>
            <a:ext cx="424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고용</a:t>
            </a:r>
            <a:r>
              <a:rPr lang="en-US" altLang="ko-KR" b="1" dirty="0"/>
              <a:t>24 </a:t>
            </a:r>
            <a:r>
              <a:rPr lang="ko-KR" altLang="en-US" b="1" dirty="0"/>
              <a:t>홈페이지 </a:t>
            </a:r>
            <a:r>
              <a:rPr lang="en-US" altLang="ko-KR" b="1" dirty="0"/>
              <a:t>(www.work24.go.kr)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E57EB-B203-434C-9A8B-2BBD9F0C2C10}"/>
              </a:ext>
            </a:extLst>
          </p:cNvPr>
          <p:cNvSpPr txBox="1"/>
          <p:nvPr/>
        </p:nvSpPr>
        <p:spPr>
          <a:xfrm>
            <a:off x="7224201" y="1565204"/>
            <a:ext cx="2468494" cy="369332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01 </a:t>
            </a:r>
            <a:r>
              <a:rPr lang="ko-KR" altLang="en-US" b="1" dirty="0"/>
              <a:t>로그인 및 회원가입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C8F20-1FA6-457E-9817-B589BF62ABDF}"/>
              </a:ext>
            </a:extLst>
          </p:cNvPr>
          <p:cNvSpPr txBox="1"/>
          <p:nvPr/>
        </p:nvSpPr>
        <p:spPr>
          <a:xfrm>
            <a:off x="7210692" y="2107474"/>
            <a:ext cx="2336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① </a:t>
            </a:r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’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고용</a:t>
            </a:r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24’ 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홈페이지 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   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상단 기업회원 선택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</a:t>
            </a:r>
          </a:p>
          <a:p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② 로그인 버튼 클릭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③ 화면 우측 상단의 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  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로그인 및 회원가입 메뉴 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  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클릭해도 됨</a:t>
            </a:r>
          </a:p>
        </p:txBody>
      </p:sp>
    </p:spTree>
    <p:extLst>
      <p:ext uri="{BB962C8B-B14F-4D97-AF65-F5344CB8AC3E}">
        <p14:creationId xmlns:p14="http://schemas.microsoft.com/office/powerpoint/2010/main" val="388829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8E4DF488-99FF-4685-B60A-8F101DE2B575}"/>
              </a:ext>
            </a:extLst>
          </p:cNvPr>
          <p:cNvSpPr/>
          <p:nvPr/>
        </p:nvSpPr>
        <p:spPr>
          <a:xfrm>
            <a:off x="0" y="-1"/>
            <a:ext cx="9906000" cy="102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FE13ECF-861C-4FC7-989D-362D0AA4F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5" y="277857"/>
            <a:ext cx="9238769" cy="460744"/>
          </a:xfrm>
          <a:prstGeom prst="rect">
            <a:avLst/>
          </a:prstGeom>
        </p:spPr>
      </p:pic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0EB8D37C-C70A-3261-445C-0CB36E572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740" y="317196"/>
            <a:ext cx="7195820" cy="337547"/>
          </a:xfrm>
        </p:spPr>
        <p:txBody>
          <a:bodyPr/>
          <a:lstStyle/>
          <a:p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회원가입 및 로그인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AB449BFE-C863-1349-1985-6B94D75521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777" y="317196"/>
            <a:ext cx="655002" cy="337547"/>
          </a:xfrm>
        </p:spPr>
        <p:txBody>
          <a:bodyPr/>
          <a:lstStyle/>
          <a:p>
            <a:pPr algn="ctr"/>
            <a:r>
              <a:rPr lang="en-US" altLang="ko-KR" dirty="0"/>
              <a:t>1-2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4A2C51D1-5A4C-4A92-A069-36AB3E5F6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5" y="6611241"/>
            <a:ext cx="1177067" cy="144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EE04E-D504-4843-826D-A02028EB2CFF}"/>
              </a:ext>
            </a:extLst>
          </p:cNvPr>
          <p:cNvSpPr txBox="1"/>
          <p:nvPr/>
        </p:nvSpPr>
        <p:spPr>
          <a:xfrm>
            <a:off x="2567031" y="6361758"/>
            <a:ext cx="4471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지속적인 홈페이지 개편에 따라 구성이 상이할 수 있습니다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11B55D6-4646-4AE6-A60C-3411F363FBE6}"/>
              </a:ext>
            </a:extLst>
          </p:cNvPr>
          <p:cNvSpPr/>
          <p:nvPr/>
        </p:nvSpPr>
        <p:spPr>
          <a:xfrm>
            <a:off x="333615" y="1262743"/>
            <a:ext cx="6692048" cy="5099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51123AE-A637-4679-8820-EFD0ABC5E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2" y="1246784"/>
            <a:ext cx="5681538" cy="292671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8C637D4-CE68-495C-A608-004F829D6C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4" y="4275099"/>
            <a:ext cx="5681538" cy="19677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F1F739-A92E-4693-A696-5D9929B89F0E}"/>
              </a:ext>
            </a:extLst>
          </p:cNvPr>
          <p:cNvSpPr txBox="1"/>
          <p:nvPr/>
        </p:nvSpPr>
        <p:spPr>
          <a:xfrm>
            <a:off x="6867150" y="1486827"/>
            <a:ext cx="2468494" cy="369332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01 </a:t>
            </a:r>
            <a:r>
              <a:rPr lang="ko-KR" altLang="en-US" b="1" dirty="0"/>
              <a:t>로그인 및 회원가입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3284DF-83EF-4C24-9457-0AB65CE6771A}"/>
              </a:ext>
            </a:extLst>
          </p:cNvPr>
          <p:cNvSpPr txBox="1"/>
          <p:nvPr/>
        </p:nvSpPr>
        <p:spPr>
          <a:xfrm>
            <a:off x="6853641" y="2029097"/>
            <a:ext cx="2612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① 기업회원 선택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</a:t>
            </a:r>
          </a:p>
          <a:p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② 로그인 유형</a:t>
            </a:r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</a:p>
          <a:p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  ‘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일반사업자</a:t>
            </a:r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’ 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선택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③ 인증방법</a:t>
            </a:r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선택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④ 로그인 후 마이페이지 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   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바로가기 선택</a:t>
            </a:r>
          </a:p>
        </p:txBody>
      </p:sp>
    </p:spTree>
    <p:extLst>
      <p:ext uri="{BB962C8B-B14F-4D97-AF65-F5344CB8AC3E}">
        <p14:creationId xmlns:p14="http://schemas.microsoft.com/office/powerpoint/2010/main" val="116988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EB518B43-5685-4BC6-8D0F-02B5739D6C7E}"/>
              </a:ext>
            </a:extLst>
          </p:cNvPr>
          <p:cNvSpPr/>
          <p:nvPr/>
        </p:nvSpPr>
        <p:spPr>
          <a:xfrm>
            <a:off x="0" y="-1"/>
            <a:ext cx="9906000" cy="102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21DAF9D-1574-4AD3-A953-4156E0CFD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5" y="277857"/>
            <a:ext cx="9238769" cy="460744"/>
          </a:xfrm>
          <a:prstGeom prst="rect">
            <a:avLst/>
          </a:prstGeom>
        </p:spPr>
      </p:pic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0EB8D37C-C70A-3261-445C-0CB36E572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740" y="319011"/>
            <a:ext cx="7195820" cy="337547"/>
          </a:xfrm>
        </p:spPr>
        <p:txBody>
          <a:bodyPr/>
          <a:lstStyle/>
          <a:p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기업 규모 및 지원한도 조회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AB449BFE-C863-1349-1985-6B94D75521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777" y="319011"/>
            <a:ext cx="655002" cy="337547"/>
          </a:xfrm>
        </p:spPr>
        <p:txBody>
          <a:bodyPr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4A2C51D1-5A4C-4A92-A069-36AB3E5F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5" y="6611241"/>
            <a:ext cx="1177067" cy="144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EE04E-D504-4843-826D-A02028EB2CFF}"/>
              </a:ext>
            </a:extLst>
          </p:cNvPr>
          <p:cNvSpPr txBox="1"/>
          <p:nvPr/>
        </p:nvSpPr>
        <p:spPr>
          <a:xfrm>
            <a:off x="325322" y="6180520"/>
            <a:ext cx="6725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지속적인 홈페이지 개편에 따라 구성이 상이할 수 있습니다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37B591A-BE86-41AD-BB2A-D5DADDEDA10F}"/>
              </a:ext>
            </a:extLst>
          </p:cNvPr>
          <p:cNvSpPr/>
          <p:nvPr/>
        </p:nvSpPr>
        <p:spPr>
          <a:xfrm>
            <a:off x="6987563" y="1256967"/>
            <a:ext cx="2468494" cy="4753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F713EF7-23FC-4492-B6AB-B9A4D0559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40" y="1325470"/>
            <a:ext cx="6636060" cy="4698399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4F81B4-5256-4CD8-8E9C-EB1147273928}"/>
              </a:ext>
            </a:extLst>
          </p:cNvPr>
          <p:cNvSpPr txBox="1"/>
          <p:nvPr/>
        </p:nvSpPr>
        <p:spPr>
          <a:xfrm>
            <a:off x="7224203" y="1504245"/>
            <a:ext cx="2468494" cy="369332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02 </a:t>
            </a:r>
            <a:r>
              <a:rPr lang="ko-KR" altLang="en-US" b="1" dirty="0"/>
              <a:t>규모</a:t>
            </a:r>
            <a:r>
              <a:rPr lang="en-US" altLang="ko-KR" b="1" dirty="0"/>
              <a:t>/</a:t>
            </a:r>
            <a:r>
              <a:rPr lang="ko-KR" altLang="en-US" b="1" dirty="0"/>
              <a:t>한도 확인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E2BF80-5748-45D8-A12E-486267762891}"/>
              </a:ext>
            </a:extLst>
          </p:cNvPr>
          <p:cNvSpPr txBox="1"/>
          <p:nvPr/>
        </p:nvSpPr>
        <p:spPr>
          <a:xfrm>
            <a:off x="7210694" y="2046515"/>
            <a:ext cx="26125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① 좌측 목록에서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  ‘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재직자 훈련관리</a:t>
            </a:r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‘ 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선택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  ‘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사업주훈련</a:t>
            </a:r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‘ 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선택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</a:t>
            </a:r>
          </a:p>
          <a:p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② 상단 탭에서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  ‘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지원한도 조회</a:t>
            </a:r>
            <a:r>
              <a:rPr lang="en-US" altLang="ko-KR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’ </a:t>
            </a:r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선택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③ 기업규모 확인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ko-KR" sz="1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   </a:t>
            </a:r>
            <a:r>
              <a:rPr lang="ko-KR" altLang="en-US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＊</a:t>
            </a:r>
            <a:r>
              <a:rPr lang="ko-KR" altLang="en-US" sz="1200" dirty="0" err="1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인재키움</a:t>
            </a:r>
            <a:r>
              <a:rPr lang="ko-KR" altLang="en-US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프리미엄 훈련은 </a:t>
            </a:r>
            <a:endParaRPr lang="en-US" altLang="ko-KR" sz="12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‘</a:t>
            </a:r>
            <a:r>
              <a:rPr lang="ko-KR" altLang="en-US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우선지원기업</a:t>
            </a:r>
            <a:r>
              <a:rPr lang="en-US" altLang="ko-KR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</a:t>
            </a:r>
            <a:r>
              <a:rPr lang="ko-KR" altLang="en-US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 해당</a:t>
            </a:r>
            <a:endParaRPr lang="en-US" altLang="ko-KR" sz="12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ko-KR" altLang="en-US" sz="1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④ 연간 지원한도 확인</a:t>
            </a:r>
            <a:endParaRPr lang="en-US" altLang="ko-KR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lvl="0"/>
            <a:r>
              <a:rPr lang="en-US" altLang="ko-KR" sz="1200" dirty="0">
                <a:solidFill>
                  <a:prstClr val="black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   </a:t>
            </a:r>
            <a:r>
              <a:rPr lang="ko-KR" altLang="en-US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＊지급가능액의 </a:t>
            </a:r>
            <a:r>
              <a:rPr lang="en-US" altLang="ko-KR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자사</a:t>
            </a:r>
            <a:r>
              <a:rPr lang="en-US" altLang="ko-KR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 </a:t>
            </a:r>
            <a:r>
              <a:rPr lang="ko-KR" altLang="en-US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금액이</a:t>
            </a:r>
            <a:endParaRPr lang="en-US" altLang="ko-KR" sz="12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/>
            <a:r>
              <a:rPr lang="en-US" altLang="ko-KR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</a:t>
            </a:r>
            <a:r>
              <a:rPr lang="ko-KR" altLang="en-US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확인하는 현 시점의 잔여 한도로</a:t>
            </a:r>
            <a:endParaRPr lang="en-US" altLang="ko-KR" sz="12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/>
            <a:r>
              <a:rPr lang="en-US" altLang="ko-KR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</a:t>
            </a:r>
            <a:r>
              <a:rPr lang="ko-KR" altLang="en-US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잔여 한도내에서만 </a:t>
            </a:r>
            <a:endParaRPr lang="en-US" altLang="ko-KR" sz="12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/>
            <a:r>
              <a:rPr lang="en-US" altLang="ko-KR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</a:t>
            </a:r>
            <a:r>
              <a:rPr lang="ko-KR" altLang="en-US" sz="1200" dirty="0" err="1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환급금</a:t>
            </a:r>
            <a:r>
              <a:rPr lang="ko-KR" altLang="en-US" sz="12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신청 가능</a:t>
            </a:r>
            <a:endParaRPr lang="en-US" altLang="ko-KR" sz="12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/>
            <a:endParaRPr lang="ko-KR" altLang="en-US" sz="1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011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CE2"/>
      </a:accent1>
      <a:accent2>
        <a:srgbClr val="F8B552"/>
      </a:accent2>
      <a:accent3>
        <a:srgbClr val="045CBC"/>
      </a:accent3>
      <a:accent4>
        <a:srgbClr val="203864"/>
      </a:accent4>
      <a:accent5>
        <a:srgbClr val="FFFF00"/>
      </a:accent5>
      <a:accent6>
        <a:srgbClr val="FF5050"/>
      </a:accent6>
      <a:hlink>
        <a:srgbClr val="0563C1"/>
      </a:hlink>
      <a:folHlink>
        <a:srgbClr val="954F72"/>
      </a:folHlink>
    </a:clrScheme>
    <a:fontScheme name="영문">
      <a:majorFont>
        <a:latin typeface="Pretendard ExtraBold"/>
        <a:ea typeface="Pretendard ExtraBold"/>
        <a:cs typeface=""/>
      </a:majorFont>
      <a:minorFont>
        <a:latin typeface="Pretendard"/>
        <a:ea typeface="Pretendard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4565</TotalTime>
  <Words>196</Words>
  <Application>Microsoft Office PowerPoint</Application>
  <PresentationFormat>A4 용지(210x297mm)</PresentationFormat>
  <Paragraphs>55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7" baseType="lpstr">
      <vt:lpstr>Pretendard ExtraBold</vt:lpstr>
      <vt:lpstr>넥슨Lv2고딕 Medium</vt:lpstr>
      <vt:lpstr>고양덕양 EB</vt:lpstr>
      <vt:lpstr>Arial</vt:lpstr>
      <vt:lpstr>나눔스퀘어_ac ExtraBold</vt:lpstr>
      <vt:lpstr>Pretendard</vt:lpstr>
      <vt:lpstr>나눔스퀘어 ExtraBold</vt:lpstr>
      <vt:lpstr>맑은 고딕</vt:lpstr>
      <vt:lpstr>나눔스퀘어 Bold</vt:lpstr>
      <vt:lpstr>HY헤드라인M</vt:lpstr>
      <vt:lpstr>Pretendard Black</vt:lpstr>
      <vt:lpstr>Pretendard SemiBold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ptn</dc:creator>
  <cp:lastModifiedBy>KSA</cp:lastModifiedBy>
  <cp:revision>257</cp:revision>
  <cp:lastPrinted>2022-10-06T08:06:47Z</cp:lastPrinted>
  <dcterms:created xsi:type="dcterms:W3CDTF">2022-07-27T07:44:17Z</dcterms:created>
  <dcterms:modified xsi:type="dcterms:W3CDTF">2026-02-13T01:04:42Z</dcterms:modified>
</cp:coreProperties>
</file>