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sldIdLst>
    <p:sldId id="301" r:id="rId2"/>
    <p:sldId id="380" r:id="rId3"/>
    <p:sldId id="381" r:id="rId4"/>
    <p:sldId id="382" r:id="rId5"/>
    <p:sldId id="386" r:id="rId6"/>
    <p:sldId id="387" r:id="rId7"/>
    <p:sldId id="388" r:id="rId8"/>
  </p:sldIdLst>
  <p:sldSz cx="9906000" cy="6858000" type="A4"/>
  <p:notesSz cx="6735763" cy="9866313"/>
  <p:embeddedFontLst>
    <p:embeddedFont>
      <p:font typeface="Pretendard" panose="020B0600000101010101" charset="-127"/>
      <p:regular r:id="rId10"/>
      <p:bold r:id="rId11"/>
    </p:embeddedFont>
    <p:embeddedFont>
      <p:font typeface="Pretendard Black" panose="020B0600000101010101" charset="-127"/>
      <p:bold r:id="rId12"/>
    </p:embeddedFont>
    <p:embeddedFont>
      <p:font typeface="Pretendard ExtraBold" panose="020B0600000101010101" charset="-127"/>
      <p:bold r:id="rId13"/>
    </p:embeddedFont>
    <p:embeddedFont>
      <p:font typeface="Pretendard SemiBold" panose="020B0600000101010101" charset="-127"/>
      <p:bold r:id="rId14"/>
    </p:embeddedFont>
    <p:embeddedFont>
      <p:font typeface="고양덕양 EB" charset="-127"/>
      <p:regular r:id="rId15"/>
    </p:embeddedFont>
    <p:embeddedFont>
      <p:font typeface="넥슨Lv2고딕 Medium" panose="020B0600000101010101" charset="-127"/>
      <p:regular r:id="rId16"/>
    </p:embeddedFont>
    <p:embeddedFont>
      <p:font typeface="HY헤드라인M" panose="02030600000101010101" pitchFamily="18" charset="-127"/>
      <p:regular r:id="rId17"/>
    </p:embeddedFont>
    <p:embeddedFont>
      <p:font typeface="나눔스퀘어 Bold" panose="020B0600000101010101" pitchFamily="50" charset="-127"/>
      <p:bold r:id="rId18"/>
    </p:embeddedFont>
    <p:embeddedFont>
      <p:font typeface="나눔스퀘어 ExtraBold" panose="020B0600000101010101" pitchFamily="50" charset="-127"/>
      <p:bold r:id="rId19"/>
    </p:embeddedFont>
    <p:embeddedFont>
      <p:font typeface="나눔스퀘어_ac ExtraBold" panose="020B0600000101010101" pitchFamily="50" charset="-127"/>
      <p:bold r:id="rId20"/>
    </p:embeddedFont>
    <p:embeddedFont>
      <p:font typeface="맑은 고딕" panose="020B0503020000020004" pitchFamily="50" charset="-127"/>
      <p:regular r:id="rId21"/>
      <p:bold r:id="rId22"/>
    </p:embeddedFont>
    <p:embeddedFont>
      <p:font typeface="한컴 고딕" panose="02000500000000000000" pitchFamily="2" charset="-127"/>
      <p:regular r:id="rId23"/>
      <p:bold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pos="330" userDrawn="1">
          <p15:clr>
            <a:srgbClr val="A4A3A4"/>
          </p15:clr>
        </p15:guide>
        <p15:guide id="4" pos="5910" userDrawn="1">
          <p15:clr>
            <a:srgbClr val="A4A3A4"/>
          </p15:clr>
        </p15:guide>
        <p15:guide id="5" orient="horz" pos="40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CBC"/>
    <a:srgbClr val="5EBCE2"/>
    <a:srgbClr val="ECEEF0"/>
    <a:srgbClr val="F8B552"/>
    <a:srgbClr val="F9C270"/>
    <a:srgbClr val="EAB86E"/>
    <a:srgbClr val="33ACFF"/>
    <a:srgbClr val="66FFFF"/>
    <a:srgbClr val="734ADA"/>
    <a:srgbClr val="955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02" autoAdjust="0"/>
    <p:restoredTop sz="93720" autoAdjust="0"/>
  </p:normalViewPr>
  <p:slideViewPr>
    <p:cSldViewPr snapToGrid="0" showGuides="1">
      <p:cViewPr varScale="1">
        <p:scale>
          <a:sx n="110" d="100"/>
          <a:sy n="110" d="100"/>
        </p:scale>
        <p:origin x="1596" y="108"/>
      </p:cViewPr>
      <p:guideLst>
        <p:guide orient="horz" pos="2160"/>
        <p:guide pos="3120"/>
        <p:guide pos="330"/>
        <p:guide pos="5910"/>
        <p:guide orient="horz" pos="40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A1594-3DF4-4484-BBEF-630BDF9CE02D}" type="datetimeFigureOut">
              <a:rPr lang="ko-KR" altLang="en-US" smtClean="0"/>
              <a:t>2026-02-13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B0F9C-ACC2-4906-9B7C-D16587E8C9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6739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B0F9C-ACC2-4906-9B7C-D16587E8C94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371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67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6016" y="6437833"/>
            <a:ext cx="515529" cy="365125"/>
          </a:xfrm>
        </p:spPr>
        <p:txBody>
          <a:bodyPr/>
          <a:lstStyle>
            <a:lvl1pPr>
              <a:defRPr sz="1100">
                <a:ln>
                  <a:solidFill>
                    <a:schemeClr val="bg1">
                      <a:alpha val="0"/>
                    </a:schemeClr>
                  </a:solidFill>
                </a:ln>
              </a:defRPr>
            </a:lvl1pPr>
          </a:lstStyle>
          <a:p>
            <a:fld id="{380A38FD-F9D0-4BDA-B71D-27503B4540E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1D9D7FE-54CE-F566-5D21-9B15907B0806}"/>
              </a:ext>
            </a:extLst>
          </p:cNvPr>
          <p:cNvSpPr/>
          <p:nvPr userDrawn="1"/>
        </p:nvSpPr>
        <p:spPr>
          <a:xfrm>
            <a:off x="1" y="-1"/>
            <a:ext cx="9906000" cy="10149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84D4E93F-FBD2-3B3D-ECEE-25ABC82B10AC}"/>
              </a:ext>
            </a:extLst>
          </p:cNvPr>
          <p:cNvSpPr/>
          <p:nvPr userDrawn="1"/>
        </p:nvSpPr>
        <p:spPr>
          <a:xfrm>
            <a:off x="359664" y="807458"/>
            <a:ext cx="9131808" cy="4001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dist="50800" dir="2700000" algn="tl" rotWithShape="0">
              <a:schemeClr val="tx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20449EB1-6383-16C9-3F59-3A180C53830C}"/>
              </a:ext>
            </a:extLst>
          </p:cNvPr>
          <p:cNvSpPr/>
          <p:nvPr userDrawn="1"/>
        </p:nvSpPr>
        <p:spPr>
          <a:xfrm>
            <a:off x="443738" y="869699"/>
            <a:ext cx="613080" cy="26517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15" name="제목 14">
            <a:extLst>
              <a:ext uri="{FF2B5EF4-FFF2-40B4-BE49-F238E27FC236}">
                <a16:creationId xmlns:a16="http://schemas.microsoft.com/office/drawing/2014/main" id="{ECBCF017-E7A9-EB61-7D5B-2102FEF8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78" y="316747"/>
            <a:ext cx="5420325" cy="396372"/>
          </a:xfrm>
        </p:spPr>
        <p:txBody>
          <a:bodyPr wrap="none">
            <a:noAutofit/>
          </a:bodyPr>
          <a:lstStyle>
            <a:lvl1pPr>
              <a:lnSpc>
                <a:spcPct val="100000"/>
              </a:lnSpc>
              <a:defRPr lang="ko-KR" altLang="en-US" sz="2000" kern="1200" spc="-1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Pretendard Black" panose="02000A03000000020004" pitchFamily="2" charset="-127"/>
                <a:ea typeface="Pretendard Black" panose="02000A03000000020004" pitchFamily="2" charset="-127"/>
                <a:cs typeface="Pretendard Black" panose="02000A03000000020004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7" name="텍스트 개체 틀 16">
            <a:extLst>
              <a:ext uri="{FF2B5EF4-FFF2-40B4-BE49-F238E27FC236}">
                <a16:creationId xmlns:a16="http://schemas.microsoft.com/office/drawing/2014/main" id="{12692BEC-04C4-667E-2395-7999F6FC42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679" y="316747"/>
            <a:ext cx="554038" cy="396372"/>
          </a:xfrm>
        </p:spPr>
        <p:txBody>
          <a:bodyPr wrap="none" anchor="ctr" anchorCtr="0">
            <a:no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400" kern="1200" spc="-1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Pretendard Black" panose="02000A03000000020004" pitchFamily="2" charset="-127"/>
                <a:ea typeface="Pretendard Black" panose="02000A03000000020004" pitchFamily="2" charset="-127"/>
                <a:cs typeface="Pretendard Black" panose="02000A03000000020004" pitchFamily="2" charset="-127"/>
              </a:defRPr>
            </a:lvl1pPr>
          </a:lstStyle>
          <a:p>
            <a:pPr lvl="0"/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19" name="텍스트 개체 틀 18">
            <a:extLst>
              <a:ext uri="{FF2B5EF4-FFF2-40B4-BE49-F238E27FC236}">
                <a16:creationId xmlns:a16="http://schemas.microsoft.com/office/drawing/2014/main" id="{E22A72E3-65C9-79E3-7867-E9A48D1417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4740" y="833514"/>
            <a:ext cx="7195820" cy="337547"/>
          </a:xfrm>
        </p:spPr>
        <p:txBody>
          <a:bodyPr wrap="none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1600" kern="1200" spc="-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defRPr>
            </a:lvl1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21" name="텍스트 개체 틀 20">
            <a:extLst>
              <a:ext uri="{FF2B5EF4-FFF2-40B4-BE49-F238E27FC236}">
                <a16:creationId xmlns:a16="http://schemas.microsoft.com/office/drawing/2014/main" id="{A5DCF8DF-D7E1-6C73-2B11-2CF26BDF65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4739" y="1322867"/>
            <a:ext cx="7195820" cy="307777"/>
          </a:xfrm>
        </p:spPr>
        <p:txBody>
          <a:bodyPr wrap="none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ko-KR" altLang="en-US" sz="1400" kern="12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defRPr>
            </a:lvl1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25" name="텍스트 개체 틀 24">
            <a:extLst>
              <a:ext uri="{FF2B5EF4-FFF2-40B4-BE49-F238E27FC236}">
                <a16:creationId xmlns:a16="http://schemas.microsoft.com/office/drawing/2014/main" id="{528FB8C3-9C23-FC76-4C13-0873012329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0777" y="833514"/>
            <a:ext cx="655002" cy="337547"/>
          </a:xfrm>
        </p:spPr>
        <p:txBody>
          <a:bodyPr wrap="none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ko-KR" altLang="en-US" sz="1600" kern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defRPr>
            </a:lvl1pPr>
          </a:lstStyle>
          <a:p>
            <a:pPr marL="0" lvl="0" algn="ctr" defTabSz="457200" rtl="0" eaLnBrk="1" latinLnBrk="0" hangingPunct="1"/>
            <a:r>
              <a:rPr lang="en-US" altLang="ko-KR" dirty="0"/>
              <a:t>1-1</a:t>
            </a:r>
            <a:endParaRPr lang="ko-KR" altLang="en-US" dirty="0"/>
          </a:p>
        </p:txBody>
      </p:sp>
      <p:sp>
        <p:nvSpPr>
          <p:cNvPr id="27" name="텍스트 개체 틀 26">
            <a:extLst>
              <a:ext uri="{FF2B5EF4-FFF2-40B4-BE49-F238E27FC236}">
                <a16:creationId xmlns:a16="http://schemas.microsoft.com/office/drawing/2014/main" id="{B1034A1B-09E2-AC08-580F-A49BB87535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88963" y="363191"/>
            <a:ext cx="1563687" cy="307896"/>
          </a:xfrm>
        </p:spPr>
        <p:txBody>
          <a:bodyPr wrap="none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lang="ko-KR" altLang="en-US" sz="1050" b="1" kern="12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en-US" altLang="ko-KR" dirty="0"/>
              <a:t>Part Ⅰ. </a:t>
            </a:r>
            <a:r>
              <a:rPr lang="ko-KR" altLang="en-US" dirty="0"/>
              <a:t>제안사 특장점</a:t>
            </a:r>
          </a:p>
        </p:txBody>
      </p:sp>
    </p:spTree>
    <p:extLst>
      <p:ext uri="{BB962C8B-B14F-4D97-AF65-F5344CB8AC3E}">
        <p14:creationId xmlns:p14="http://schemas.microsoft.com/office/powerpoint/2010/main" val="4210850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6016" y="6437833"/>
            <a:ext cx="515529" cy="365125"/>
          </a:xfrm>
        </p:spPr>
        <p:txBody>
          <a:bodyPr/>
          <a:lstStyle>
            <a:lvl1pPr>
              <a:defRPr sz="1100">
                <a:ln>
                  <a:solidFill>
                    <a:schemeClr val="bg1">
                      <a:alpha val="0"/>
                    </a:schemeClr>
                  </a:solidFill>
                </a:ln>
              </a:defRPr>
            </a:lvl1pPr>
          </a:lstStyle>
          <a:p>
            <a:fld id="{380A38FD-F9D0-4BDA-B71D-27503B4540E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1D9D7FE-54CE-F566-5D21-9B15907B0806}"/>
              </a:ext>
            </a:extLst>
          </p:cNvPr>
          <p:cNvSpPr/>
          <p:nvPr userDrawn="1"/>
        </p:nvSpPr>
        <p:spPr>
          <a:xfrm>
            <a:off x="1" y="-1"/>
            <a:ext cx="9906000" cy="10149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제목 14">
            <a:extLst>
              <a:ext uri="{FF2B5EF4-FFF2-40B4-BE49-F238E27FC236}">
                <a16:creationId xmlns:a16="http://schemas.microsoft.com/office/drawing/2014/main" id="{ECBCF017-E7A9-EB61-7D5B-2102FEF8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78" y="316747"/>
            <a:ext cx="5420325" cy="396372"/>
          </a:xfrm>
        </p:spPr>
        <p:txBody>
          <a:bodyPr wrap="none">
            <a:noAutofit/>
          </a:bodyPr>
          <a:lstStyle>
            <a:lvl1pPr>
              <a:lnSpc>
                <a:spcPct val="100000"/>
              </a:lnSpc>
              <a:defRPr lang="ko-KR" altLang="en-US" sz="2000" kern="1200" spc="-1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Pretendard Black" panose="02000A03000000020004" pitchFamily="2" charset="-127"/>
                <a:ea typeface="Pretendard Black" panose="02000A03000000020004" pitchFamily="2" charset="-127"/>
                <a:cs typeface="Pretendard Black" panose="02000A03000000020004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7" name="텍스트 개체 틀 16">
            <a:extLst>
              <a:ext uri="{FF2B5EF4-FFF2-40B4-BE49-F238E27FC236}">
                <a16:creationId xmlns:a16="http://schemas.microsoft.com/office/drawing/2014/main" id="{12692BEC-04C4-667E-2395-7999F6FC42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679" y="316747"/>
            <a:ext cx="554038" cy="396372"/>
          </a:xfrm>
        </p:spPr>
        <p:txBody>
          <a:bodyPr wrap="none" anchor="ctr" anchorCtr="0">
            <a:no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400" kern="1200" spc="-1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Pretendard Black" panose="02000A03000000020004" pitchFamily="2" charset="-127"/>
                <a:ea typeface="Pretendard Black" panose="02000A03000000020004" pitchFamily="2" charset="-127"/>
                <a:cs typeface="Pretendard Black" panose="02000A03000000020004" pitchFamily="2" charset="-127"/>
              </a:defRPr>
            </a:lvl1pPr>
          </a:lstStyle>
          <a:p>
            <a:pPr lvl="0"/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21" name="텍스트 개체 틀 20">
            <a:extLst>
              <a:ext uri="{FF2B5EF4-FFF2-40B4-BE49-F238E27FC236}">
                <a16:creationId xmlns:a16="http://schemas.microsoft.com/office/drawing/2014/main" id="{A5DCF8DF-D7E1-6C73-2B11-2CF26BDF65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4739" y="1322867"/>
            <a:ext cx="7195820" cy="307777"/>
          </a:xfrm>
        </p:spPr>
        <p:txBody>
          <a:bodyPr wrap="none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ko-KR" altLang="en-US" sz="1400" kern="12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defRPr>
            </a:lvl1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27" name="텍스트 개체 틀 26">
            <a:extLst>
              <a:ext uri="{FF2B5EF4-FFF2-40B4-BE49-F238E27FC236}">
                <a16:creationId xmlns:a16="http://schemas.microsoft.com/office/drawing/2014/main" id="{B1034A1B-09E2-AC08-580F-A49BB87535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88963" y="363191"/>
            <a:ext cx="1563687" cy="307896"/>
          </a:xfrm>
        </p:spPr>
        <p:txBody>
          <a:bodyPr wrap="none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lang="ko-KR" altLang="en-US" sz="1050" b="1" kern="12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en-US" altLang="ko-KR" dirty="0"/>
              <a:t>Part Ⅰ. </a:t>
            </a:r>
            <a:r>
              <a:rPr lang="ko-KR" altLang="en-US" dirty="0"/>
              <a:t>제안사 특장점</a:t>
            </a:r>
          </a:p>
        </p:txBody>
      </p:sp>
    </p:spTree>
    <p:extLst>
      <p:ext uri="{BB962C8B-B14F-4D97-AF65-F5344CB8AC3E}">
        <p14:creationId xmlns:p14="http://schemas.microsoft.com/office/powerpoint/2010/main" val="62956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489BA-639C-4819-B420-A5F99FF59BE2}" type="datetimeFigureOut">
              <a:rPr lang="ko-KR" altLang="en-US" smtClean="0"/>
              <a:t>2026-02-13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A38FD-F9D0-4BDA-B71D-27503B4540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974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0393255C-38FF-5420-96BD-8EA594778D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" r="40537"/>
          <a:stretch/>
        </p:blipFill>
        <p:spPr>
          <a:xfrm>
            <a:off x="3533670" y="-1"/>
            <a:ext cx="6372330" cy="68580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49B32B-F448-0BA9-7AC2-E252F18FB1C1}"/>
              </a:ext>
            </a:extLst>
          </p:cNvPr>
          <p:cNvSpPr txBox="1"/>
          <p:nvPr/>
        </p:nvSpPr>
        <p:spPr>
          <a:xfrm>
            <a:off x="7656202" y="1392410"/>
            <a:ext cx="19526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pc="-1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rgbClr val="5EBCE2"/>
                </a:solidFill>
                <a:latin typeface="고양덕양 EB" pitchFamily="2" charset="-127"/>
                <a:ea typeface="고양덕양 EB" pitchFamily="2" charset="-127"/>
                <a:cs typeface="Pretendard Black" panose="02000A03000000020004" pitchFamily="2" charset="-127"/>
              </a:rPr>
              <a:t>직무교육은</a:t>
            </a:r>
            <a:endParaRPr lang="en-US" altLang="ko-KR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rgbClr val="5EBCE2"/>
              </a:solidFill>
              <a:latin typeface="고양덕양 EB" pitchFamily="2" charset="-127"/>
              <a:ea typeface="고양덕양 EB" pitchFamily="2" charset="-127"/>
              <a:cs typeface="Pretendard Black" panose="02000A03000000020004" pitchFamily="2" charset="-127"/>
            </a:endParaRPr>
          </a:p>
          <a:p>
            <a:pPr algn="ctr"/>
            <a:r>
              <a:rPr lang="ko-KR" altLang="en-US" spc="-1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rgbClr val="5EBCE2"/>
                </a:solidFill>
                <a:latin typeface="고양덕양 EB" pitchFamily="2" charset="-127"/>
                <a:ea typeface="고양덕양 EB" pitchFamily="2" charset="-127"/>
                <a:cs typeface="Pretendard Black" panose="02000A03000000020004" pitchFamily="2" charset="-127"/>
              </a:rPr>
              <a:t>한국표준협회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D84F2C-BC79-8D11-C2B3-5005CBA6E616}"/>
              </a:ext>
            </a:extLst>
          </p:cNvPr>
          <p:cNvSpPr txBox="1"/>
          <p:nvPr/>
        </p:nvSpPr>
        <p:spPr>
          <a:xfrm>
            <a:off x="7500051" y="3128424"/>
            <a:ext cx="12946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고양덕양 EB" pitchFamily="2" charset="-127"/>
                <a:ea typeface="고양덕양 EB" pitchFamily="2" charset="-127"/>
                <a:cs typeface="Pretendard Black" panose="02000A03000000020004" pitchFamily="2" charset="-127"/>
              </a:rPr>
              <a:t>KSAEDU</a:t>
            </a:r>
            <a:endParaRPr lang="ko-KR" altLang="en-US" sz="16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bg1"/>
              </a:solidFill>
              <a:latin typeface="고양덕양 EB" pitchFamily="2" charset="-127"/>
              <a:ea typeface="고양덕양 EB" pitchFamily="2" charset="-127"/>
              <a:cs typeface="Pretendard Black" panose="02000A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731DFF-C11B-0A43-AF7F-B9BBD9EBF6D5}"/>
              </a:ext>
            </a:extLst>
          </p:cNvPr>
          <p:cNvSpPr txBox="1"/>
          <p:nvPr/>
        </p:nvSpPr>
        <p:spPr>
          <a:xfrm>
            <a:off x="7996897" y="4499183"/>
            <a:ext cx="14701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rgbClr val="F9C270"/>
                </a:solidFill>
                <a:latin typeface="고양덕양 EB" pitchFamily="2" charset="-127"/>
                <a:ea typeface="고양덕양 EB" pitchFamily="2" charset="-127"/>
                <a:cs typeface="Pretendard Black" panose="02000A03000000020004" pitchFamily="2" charset="-127"/>
              </a:rPr>
              <a:t>교육</a:t>
            </a:r>
            <a:endParaRPr lang="en-US" altLang="ko-KR" sz="16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rgbClr val="F9C270"/>
              </a:solidFill>
              <a:latin typeface="고양덕양 EB" pitchFamily="2" charset="-127"/>
              <a:ea typeface="고양덕양 EB" pitchFamily="2" charset="-127"/>
              <a:cs typeface="Pretendard Black" panose="02000A03000000020004" pitchFamily="2" charset="-127"/>
            </a:endParaRPr>
          </a:p>
        </p:txBody>
      </p:sp>
      <p:sp>
        <p:nvSpPr>
          <p:cNvPr id="25" name="자유형: 도형 24">
            <a:extLst>
              <a:ext uri="{FF2B5EF4-FFF2-40B4-BE49-F238E27FC236}">
                <a16:creationId xmlns:a16="http://schemas.microsoft.com/office/drawing/2014/main" id="{5B4F6228-7911-8569-046C-90EC95A6EA63}"/>
              </a:ext>
            </a:extLst>
          </p:cNvPr>
          <p:cNvSpPr/>
          <p:nvPr/>
        </p:nvSpPr>
        <p:spPr>
          <a:xfrm>
            <a:off x="2650258" y="871966"/>
            <a:ext cx="4751898" cy="5114068"/>
          </a:xfrm>
          <a:custGeom>
            <a:avLst/>
            <a:gdLst>
              <a:gd name="connsiteX0" fmla="*/ 3031629 w 6372330"/>
              <a:gd name="connsiteY0" fmla="*/ 0 h 6858002"/>
              <a:gd name="connsiteX1" fmla="*/ 4440087 w 6372330"/>
              <a:gd name="connsiteY1" fmla="*/ 0 h 6858002"/>
              <a:gd name="connsiteX2" fmla="*/ 4440088 w 6372330"/>
              <a:gd name="connsiteY2" fmla="*/ 2 h 6858002"/>
              <a:gd name="connsiteX3" fmla="*/ 4449676 w 6372330"/>
              <a:gd name="connsiteY3" fmla="*/ 2 h 6858002"/>
              <a:gd name="connsiteX4" fmla="*/ 4470564 w 6372330"/>
              <a:gd name="connsiteY4" fmla="*/ 52891 h 6858002"/>
              <a:gd name="connsiteX5" fmla="*/ 6187033 w 6372330"/>
              <a:gd name="connsiteY5" fmla="*/ 3031680 h 6858002"/>
              <a:gd name="connsiteX6" fmla="*/ 6254122 w 6372330"/>
              <a:gd name="connsiteY6" fmla="*/ 3147880 h 6858002"/>
              <a:gd name="connsiteX7" fmla="*/ 6338657 w 6372330"/>
              <a:gd name="connsiteY7" fmla="*/ 3294299 h 6858002"/>
              <a:gd name="connsiteX8" fmla="*/ 6344976 w 6372330"/>
              <a:gd name="connsiteY8" fmla="*/ 3305244 h 6858002"/>
              <a:gd name="connsiteX9" fmla="*/ 6349100 w 6372330"/>
              <a:gd name="connsiteY9" fmla="*/ 3565539 h 6858002"/>
              <a:gd name="connsiteX10" fmla="*/ 6192032 w 6372330"/>
              <a:gd name="connsiteY10" fmla="*/ 3836419 h 6858002"/>
              <a:gd name="connsiteX11" fmla="*/ 6147964 w 6372330"/>
              <a:gd name="connsiteY11" fmla="*/ 3912419 h 6858002"/>
              <a:gd name="connsiteX12" fmla="*/ 4450629 w 6372330"/>
              <a:gd name="connsiteY12" fmla="*/ 6858002 h 6858002"/>
              <a:gd name="connsiteX13" fmla="*/ 3042171 w 6372330"/>
              <a:gd name="connsiteY13" fmla="*/ 6858002 h 6858002"/>
              <a:gd name="connsiteX14" fmla="*/ 1020295 w 6372330"/>
              <a:gd name="connsiteY14" fmla="*/ 6858002 h 6858002"/>
              <a:gd name="connsiteX15" fmla="*/ 0 w 6372330"/>
              <a:gd name="connsiteY15" fmla="*/ 6858002 h 6858002"/>
              <a:gd name="connsiteX16" fmla="*/ 0 w 6372330"/>
              <a:gd name="connsiteY16" fmla="*/ 2 h 6858002"/>
              <a:gd name="connsiteX17" fmla="*/ 3031630 w 6372330"/>
              <a:gd name="connsiteY17" fmla="*/ 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72330" h="6858002">
                <a:moveTo>
                  <a:pt x="3031629" y="0"/>
                </a:moveTo>
                <a:lnTo>
                  <a:pt x="4440087" y="0"/>
                </a:lnTo>
                <a:lnTo>
                  <a:pt x="4440088" y="2"/>
                </a:lnTo>
                <a:lnTo>
                  <a:pt x="4449676" y="2"/>
                </a:lnTo>
                <a:lnTo>
                  <a:pt x="4470564" y="52891"/>
                </a:lnTo>
                <a:lnTo>
                  <a:pt x="6187033" y="3031680"/>
                </a:lnTo>
                <a:lnTo>
                  <a:pt x="6254122" y="3147880"/>
                </a:lnTo>
                <a:cubicBezTo>
                  <a:pt x="6280502" y="3193573"/>
                  <a:pt x="6308642" y="3242312"/>
                  <a:pt x="6338657" y="3294299"/>
                </a:cubicBezTo>
                <a:cubicBezTo>
                  <a:pt x="6338657" y="3294299"/>
                  <a:pt x="6338657" y="3294299"/>
                  <a:pt x="6344976" y="3305244"/>
                </a:cubicBezTo>
                <a:cubicBezTo>
                  <a:pt x="6382890" y="3370913"/>
                  <a:pt x="6378633" y="3490115"/>
                  <a:pt x="6349100" y="3565539"/>
                </a:cubicBezTo>
                <a:cubicBezTo>
                  <a:pt x="6349100" y="3565539"/>
                  <a:pt x="6349100" y="3565539"/>
                  <a:pt x="6192032" y="3836419"/>
                </a:cubicBezTo>
                <a:lnTo>
                  <a:pt x="6147964" y="3912419"/>
                </a:lnTo>
                <a:lnTo>
                  <a:pt x="4450629" y="6858002"/>
                </a:lnTo>
                <a:lnTo>
                  <a:pt x="3042171" y="6858002"/>
                </a:lnTo>
                <a:lnTo>
                  <a:pt x="1020295" y="6858002"/>
                </a:lnTo>
                <a:lnTo>
                  <a:pt x="0" y="6858002"/>
                </a:lnTo>
                <a:lnTo>
                  <a:pt x="0" y="2"/>
                </a:lnTo>
                <a:lnTo>
                  <a:pt x="3031630" y="2"/>
                </a:ln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AB2CBC0D-A721-E5CF-E061-C039143EC116}"/>
              </a:ext>
            </a:extLst>
          </p:cNvPr>
          <p:cNvSpPr/>
          <p:nvPr/>
        </p:nvSpPr>
        <p:spPr>
          <a:xfrm>
            <a:off x="508000" y="-1"/>
            <a:ext cx="6372330" cy="6858002"/>
          </a:xfrm>
          <a:custGeom>
            <a:avLst/>
            <a:gdLst>
              <a:gd name="connsiteX0" fmla="*/ 3031629 w 6372330"/>
              <a:gd name="connsiteY0" fmla="*/ 0 h 6858002"/>
              <a:gd name="connsiteX1" fmla="*/ 4440087 w 6372330"/>
              <a:gd name="connsiteY1" fmla="*/ 0 h 6858002"/>
              <a:gd name="connsiteX2" fmla="*/ 4440088 w 6372330"/>
              <a:gd name="connsiteY2" fmla="*/ 2 h 6858002"/>
              <a:gd name="connsiteX3" fmla="*/ 4449676 w 6372330"/>
              <a:gd name="connsiteY3" fmla="*/ 2 h 6858002"/>
              <a:gd name="connsiteX4" fmla="*/ 4470564 w 6372330"/>
              <a:gd name="connsiteY4" fmla="*/ 52891 h 6858002"/>
              <a:gd name="connsiteX5" fmla="*/ 6187033 w 6372330"/>
              <a:gd name="connsiteY5" fmla="*/ 3031680 h 6858002"/>
              <a:gd name="connsiteX6" fmla="*/ 6254122 w 6372330"/>
              <a:gd name="connsiteY6" fmla="*/ 3147880 h 6858002"/>
              <a:gd name="connsiteX7" fmla="*/ 6338657 w 6372330"/>
              <a:gd name="connsiteY7" fmla="*/ 3294299 h 6858002"/>
              <a:gd name="connsiteX8" fmla="*/ 6344976 w 6372330"/>
              <a:gd name="connsiteY8" fmla="*/ 3305244 h 6858002"/>
              <a:gd name="connsiteX9" fmla="*/ 6349100 w 6372330"/>
              <a:gd name="connsiteY9" fmla="*/ 3565539 h 6858002"/>
              <a:gd name="connsiteX10" fmla="*/ 6192032 w 6372330"/>
              <a:gd name="connsiteY10" fmla="*/ 3836419 h 6858002"/>
              <a:gd name="connsiteX11" fmla="*/ 6147964 w 6372330"/>
              <a:gd name="connsiteY11" fmla="*/ 3912419 h 6858002"/>
              <a:gd name="connsiteX12" fmla="*/ 4450629 w 6372330"/>
              <a:gd name="connsiteY12" fmla="*/ 6858002 h 6858002"/>
              <a:gd name="connsiteX13" fmla="*/ 3042171 w 6372330"/>
              <a:gd name="connsiteY13" fmla="*/ 6858002 h 6858002"/>
              <a:gd name="connsiteX14" fmla="*/ 1020295 w 6372330"/>
              <a:gd name="connsiteY14" fmla="*/ 6858002 h 6858002"/>
              <a:gd name="connsiteX15" fmla="*/ 0 w 6372330"/>
              <a:gd name="connsiteY15" fmla="*/ 6858002 h 6858002"/>
              <a:gd name="connsiteX16" fmla="*/ 0 w 6372330"/>
              <a:gd name="connsiteY16" fmla="*/ 2 h 6858002"/>
              <a:gd name="connsiteX17" fmla="*/ 3031630 w 6372330"/>
              <a:gd name="connsiteY17" fmla="*/ 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72330" h="6858002">
                <a:moveTo>
                  <a:pt x="3031629" y="0"/>
                </a:moveTo>
                <a:lnTo>
                  <a:pt x="4440087" y="0"/>
                </a:lnTo>
                <a:lnTo>
                  <a:pt x="4440088" y="2"/>
                </a:lnTo>
                <a:lnTo>
                  <a:pt x="4449676" y="2"/>
                </a:lnTo>
                <a:lnTo>
                  <a:pt x="4470564" y="52891"/>
                </a:lnTo>
                <a:lnTo>
                  <a:pt x="6187033" y="3031680"/>
                </a:lnTo>
                <a:lnTo>
                  <a:pt x="6254122" y="3147880"/>
                </a:lnTo>
                <a:cubicBezTo>
                  <a:pt x="6280502" y="3193573"/>
                  <a:pt x="6308642" y="3242312"/>
                  <a:pt x="6338657" y="3294299"/>
                </a:cubicBezTo>
                <a:cubicBezTo>
                  <a:pt x="6338657" y="3294299"/>
                  <a:pt x="6338657" y="3294299"/>
                  <a:pt x="6344976" y="3305244"/>
                </a:cubicBezTo>
                <a:cubicBezTo>
                  <a:pt x="6382890" y="3370913"/>
                  <a:pt x="6378633" y="3490115"/>
                  <a:pt x="6349100" y="3565539"/>
                </a:cubicBezTo>
                <a:cubicBezTo>
                  <a:pt x="6349100" y="3565539"/>
                  <a:pt x="6349100" y="3565539"/>
                  <a:pt x="6192032" y="3836419"/>
                </a:cubicBezTo>
                <a:lnTo>
                  <a:pt x="6147964" y="3912419"/>
                </a:lnTo>
                <a:lnTo>
                  <a:pt x="4450629" y="6858002"/>
                </a:lnTo>
                <a:lnTo>
                  <a:pt x="3042171" y="6858002"/>
                </a:lnTo>
                <a:lnTo>
                  <a:pt x="1020295" y="6858002"/>
                </a:lnTo>
                <a:lnTo>
                  <a:pt x="0" y="6858002"/>
                </a:lnTo>
                <a:lnTo>
                  <a:pt x="0" y="2"/>
                </a:lnTo>
                <a:lnTo>
                  <a:pt x="3031630" y="2"/>
                </a:lnTo>
                <a:close/>
              </a:path>
            </a:pathLst>
          </a:custGeom>
          <a:solidFill>
            <a:srgbClr val="045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9C7E9936-535B-51C0-4E0F-35AE186F5C65}"/>
              </a:ext>
            </a:extLst>
          </p:cNvPr>
          <p:cNvSpPr/>
          <p:nvPr/>
        </p:nvSpPr>
        <p:spPr>
          <a:xfrm>
            <a:off x="0" y="0"/>
            <a:ext cx="735853" cy="6858000"/>
          </a:xfrm>
          <a:prstGeom prst="rect">
            <a:avLst/>
          </a:prstGeom>
          <a:solidFill>
            <a:srgbClr val="045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55264A5-DFA0-C328-1C3D-2C0F5BF2274D}"/>
              </a:ext>
            </a:extLst>
          </p:cNvPr>
          <p:cNvGrpSpPr/>
          <p:nvPr/>
        </p:nvGrpSpPr>
        <p:grpSpPr>
          <a:xfrm rot="20292091">
            <a:off x="-1016931" y="4879282"/>
            <a:ext cx="2460963" cy="894048"/>
            <a:chOff x="-222128" y="5679382"/>
            <a:chExt cx="2460963" cy="894048"/>
          </a:xfrm>
        </p:grpSpPr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A1734B2F-63A6-575D-39BF-731E6113E225}"/>
                </a:ext>
              </a:extLst>
            </p:cNvPr>
            <p:cNvSpPr/>
            <p:nvPr/>
          </p:nvSpPr>
          <p:spPr>
            <a:xfrm rot="19509555">
              <a:off x="-222128" y="6498432"/>
              <a:ext cx="2239321" cy="74998"/>
            </a:xfrm>
            <a:custGeom>
              <a:avLst/>
              <a:gdLst>
                <a:gd name="connsiteX0" fmla="*/ 2228338 w 2239321"/>
                <a:gd name="connsiteY0" fmla="*/ 10983 h 74998"/>
                <a:gd name="connsiteX1" fmla="*/ 2239321 w 2239321"/>
                <a:gd name="connsiteY1" fmla="*/ 37499 h 74998"/>
                <a:gd name="connsiteX2" fmla="*/ 2239320 w 2239321"/>
                <a:gd name="connsiteY2" fmla="*/ 37499 h 74998"/>
                <a:gd name="connsiteX3" fmla="*/ 2201821 w 2239321"/>
                <a:gd name="connsiteY3" fmla="*/ 74998 h 74998"/>
                <a:gd name="connsiteX4" fmla="*/ 0 w 2239321"/>
                <a:gd name="connsiteY4" fmla="*/ 74997 h 74998"/>
                <a:gd name="connsiteX5" fmla="*/ 52203 w 2239321"/>
                <a:gd name="connsiteY5" fmla="*/ 0 h 74998"/>
                <a:gd name="connsiteX6" fmla="*/ 2201822 w 2239321"/>
                <a:gd name="connsiteY6" fmla="*/ 0 h 74998"/>
                <a:gd name="connsiteX7" fmla="*/ 2228338 w 2239321"/>
                <a:gd name="connsiteY7" fmla="*/ 10983 h 7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9321" h="74998">
                  <a:moveTo>
                    <a:pt x="2228338" y="10983"/>
                  </a:moveTo>
                  <a:cubicBezTo>
                    <a:pt x="2235124" y="17769"/>
                    <a:pt x="2239321" y="27144"/>
                    <a:pt x="2239321" y="37499"/>
                  </a:cubicBezTo>
                  <a:lnTo>
                    <a:pt x="2239320" y="37499"/>
                  </a:lnTo>
                  <a:cubicBezTo>
                    <a:pt x="2239320" y="58209"/>
                    <a:pt x="2222531" y="74998"/>
                    <a:pt x="2201821" y="74998"/>
                  </a:cubicBezTo>
                  <a:lnTo>
                    <a:pt x="0" y="74997"/>
                  </a:lnTo>
                  <a:lnTo>
                    <a:pt x="52203" y="0"/>
                  </a:lnTo>
                  <a:lnTo>
                    <a:pt x="2201822" y="0"/>
                  </a:lnTo>
                  <a:cubicBezTo>
                    <a:pt x="2212177" y="0"/>
                    <a:pt x="2221552" y="4197"/>
                    <a:pt x="2228338" y="10983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9" name="사각형: 둥근 모서리 28">
              <a:extLst>
                <a:ext uri="{FF2B5EF4-FFF2-40B4-BE49-F238E27FC236}">
                  <a16:creationId xmlns:a16="http://schemas.microsoft.com/office/drawing/2014/main" id="{271B7B23-3237-267B-E217-9101DB384D10}"/>
                </a:ext>
              </a:extLst>
            </p:cNvPr>
            <p:cNvSpPr/>
            <p:nvPr/>
          </p:nvSpPr>
          <p:spPr>
            <a:xfrm rot="19509555">
              <a:off x="1909573" y="5679382"/>
              <a:ext cx="329262" cy="749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5ADCDF82-85B7-30DC-8D44-57EFBCF6AA0B}"/>
              </a:ext>
            </a:extLst>
          </p:cNvPr>
          <p:cNvGrpSpPr/>
          <p:nvPr/>
        </p:nvGrpSpPr>
        <p:grpSpPr>
          <a:xfrm rot="20292091">
            <a:off x="3272242" y="317757"/>
            <a:ext cx="1774055" cy="828602"/>
            <a:chOff x="3419651" y="317757"/>
            <a:chExt cx="1774055" cy="828602"/>
          </a:xfrm>
        </p:grpSpPr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D06A645F-B2B3-A041-485A-4E2C5BC58F91}"/>
                </a:ext>
              </a:extLst>
            </p:cNvPr>
            <p:cNvSpPr/>
            <p:nvPr/>
          </p:nvSpPr>
          <p:spPr>
            <a:xfrm rot="19406936">
              <a:off x="3547810" y="317757"/>
              <a:ext cx="1645896" cy="191136"/>
            </a:xfrm>
            <a:custGeom>
              <a:avLst/>
              <a:gdLst>
                <a:gd name="connsiteX0" fmla="*/ 0 w 1645896"/>
                <a:gd name="connsiteY0" fmla="*/ 95567 h 191136"/>
                <a:gd name="connsiteX1" fmla="*/ 0 w 1645896"/>
                <a:gd name="connsiteY1" fmla="*/ 95567 h 191136"/>
                <a:gd name="connsiteX2" fmla="*/ 0 w 1645896"/>
                <a:gd name="connsiteY2" fmla="*/ 95568 h 191136"/>
                <a:gd name="connsiteX3" fmla="*/ 1388072 w 1645896"/>
                <a:gd name="connsiteY3" fmla="*/ 0 h 191136"/>
                <a:gd name="connsiteX4" fmla="*/ 1645896 w 1645896"/>
                <a:gd name="connsiteY4" fmla="*/ 191136 h 191136"/>
                <a:gd name="connsiteX5" fmla="*/ 95568 w 1645896"/>
                <a:gd name="connsiteY5" fmla="*/ 191135 h 191136"/>
                <a:gd name="connsiteX6" fmla="*/ 7510 w 1645896"/>
                <a:gd name="connsiteY6" fmla="*/ 132767 h 191136"/>
                <a:gd name="connsiteX7" fmla="*/ 0 w 1645896"/>
                <a:gd name="connsiteY7" fmla="*/ 95567 h 191136"/>
                <a:gd name="connsiteX8" fmla="*/ 7510 w 1645896"/>
                <a:gd name="connsiteY8" fmla="*/ 58369 h 191136"/>
                <a:gd name="connsiteX9" fmla="*/ 95568 w 1645896"/>
                <a:gd name="connsiteY9" fmla="*/ 0 h 191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5896" h="191136">
                  <a:moveTo>
                    <a:pt x="0" y="95567"/>
                  </a:moveTo>
                  <a:lnTo>
                    <a:pt x="0" y="95567"/>
                  </a:lnTo>
                  <a:lnTo>
                    <a:pt x="0" y="95568"/>
                  </a:lnTo>
                  <a:close/>
                  <a:moveTo>
                    <a:pt x="1388072" y="0"/>
                  </a:moveTo>
                  <a:lnTo>
                    <a:pt x="1645896" y="191136"/>
                  </a:lnTo>
                  <a:lnTo>
                    <a:pt x="95568" y="191135"/>
                  </a:lnTo>
                  <a:cubicBezTo>
                    <a:pt x="55982" y="191135"/>
                    <a:pt x="22018" y="167067"/>
                    <a:pt x="7510" y="132767"/>
                  </a:cubicBezTo>
                  <a:lnTo>
                    <a:pt x="0" y="95567"/>
                  </a:lnTo>
                  <a:lnTo>
                    <a:pt x="7510" y="58369"/>
                  </a:lnTo>
                  <a:cubicBezTo>
                    <a:pt x="22018" y="24068"/>
                    <a:pt x="55982" y="0"/>
                    <a:pt x="95568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0" name="원형: 비어 있음 29">
              <a:extLst>
                <a:ext uri="{FF2B5EF4-FFF2-40B4-BE49-F238E27FC236}">
                  <a16:creationId xmlns:a16="http://schemas.microsoft.com/office/drawing/2014/main" id="{FA187E8C-EE69-3661-1CE3-EB4FD393C458}"/>
                </a:ext>
              </a:extLst>
            </p:cNvPr>
            <p:cNvSpPr/>
            <p:nvPr/>
          </p:nvSpPr>
          <p:spPr>
            <a:xfrm rot="19419861">
              <a:off x="3419651" y="919749"/>
              <a:ext cx="226612" cy="226610"/>
            </a:xfrm>
            <a:prstGeom prst="don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531BEF1-9C76-15B7-4414-80DA5F6B97A5}"/>
              </a:ext>
            </a:extLst>
          </p:cNvPr>
          <p:cNvSpPr txBox="1"/>
          <p:nvPr/>
        </p:nvSpPr>
        <p:spPr>
          <a:xfrm>
            <a:off x="479416" y="2890521"/>
            <a:ext cx="375134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spc="-1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Pretendard SemiBold" panose="02000703000000020004" pitchFamily="2" charset="-127"/>
              </a:rPr>
              <a:t>환급</a:t>
            </a:r>
            <a:r>
              <a:rPr lang="en-US" altLang="ko-KR" sz="3200" spc="-1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Pretendard SemiBold" panose="02000703000000020004" pitchFamily="2" charset="-127"/>
              </a:rPr>
              <a:t>(</a:t>
            </a:r>
            <a:r>
              <a:rPr lang="ko-KR" altLang="en-US" sz="3200" spc="-1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Pretendard SemiBold" panose="02000703000000020004" pitchFamily="2" charset="-127"/>
              </a:rPr>
              <a:t>정부지원금</a:t>
            </a:r>
            <a:r>
              <a:rPr lang="en-US" altLang="ko-KR" sz="3200" spc="-1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Pretendard SemiBold" panose="02000703000000020004" pitchFamily="2" charset="-127"/>
              </a:rPr>
              <a:t>)</a:t>
            </a:r>
            <a:r>
              <a:rPr lang="ko-KR" altLang="en-US" sz="3200" spc="-1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Pretendard SemiBold" panose="02000703000000020004" pitchFamily="2" charset="-127"/>
              </a:rPr>
              <a:t> </a:t>
            </a:r>
            <a:endParaRPr lang="en-US" altLang="ko-KR" sz="3200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bg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  <a:cs typeface="Pretendard SemiBold" panose="02000703000000020004" pitchFamily="2" charset="-127"/>
            </a:endParaRPr>
          </a:p>
          <a:p>
            <a:r>
              <a:rPr lang="ko-KR" altLang="en-US" sz="4400" spc="-1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Pretendard SemiBold" panose="02000703000000020004" pitchFamily="2" charset="-127"/>
              </a:rPr>
              <a:t>사업장 계좌 등록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27C3F50F-2E96-D46C-0DE1-8B854BE0C35A}"/>
              </a:ext>
            </a:extLst>
          </p:cNvPr>
          <p:cNvSpPr/>
          <p:nvPr/>
        </p:nvSpPr>
        <p:spPr>
          <a:xfrm>
            <a:off x="479416" y="1715582"/>
            <a:ext cx="404469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spc="-1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rgbClr val="66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 Black" panose="02000A03000000020004" pitchFamily="2" charset="-127"/>
              </a:rPr>
              <a:t>사업주훈련</a:t>
            </a:r>
            <a:endParaRPr lang="en-US" altLang="ko-KR" sz="3600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rgbClr val="66FFFF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Pretendard Black" panose="02000A03000000020004" pitchFamily="2" charset="-127"/>
            </a:endParaRPr>
          </a:p>
          <a:p>
            <a:r>
              <a:rPr lang="en-US" altLang="ko-KR" sz="2800" spc="-1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rgbClr val="66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 Black" panose="02000A03000000020004" pitchFamily="2" charset="-127"/>
              </a:rPr>
              <a:t>(</a:t>
            </a:r>
            <a:r>
              <a:rPr lang="ko-KR" altLang="en-US" sz="2800" spc="-100" dirty="0" err="1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rgbClr val="66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 Black" panose="02000A03000000020004" pitchFamily="2" charset="-127"/>
              </a:rPr>
              <a:t>인재키움</a:t>
            </a:r>
            <a:r>
              <a:rPr lang="ko-KR" altLang="en-US" sz="2800" spc="-1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rgbClr val="66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 Black" panose="02000A03000000020004" pitchFamily="2" charset="-127"/>
              </a:rPr>
              <a:t> 프리미엄 훈련</a:t>
            </a:r>
            <a:r>
              <a:rPr lang="en-US" altLang="ko-KR" sz="2800" spc="-1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rgbClr val="66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Pretendard Black" panose="02000A03000000020004" pitchFamily="2" charset="-127"/>
              </a:rPr>
              <a:t>)</a:t>
            </a:r>
            <a:endParaRPr lang="ko-KR" altLang="en-US" sz="2800" dirty="0">
              <a:solidFill>
                <a:srgbClr val="66FFFF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Pretendard Black" panose="02000A03000000020004" pitchFamily="2" charset="-127"/>
            </a:endParaRPr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31057C50-5CCD-C873-FEFF-D1A9B499162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2212540" y="6067123"/>
            <a:ext cx="1506675" cy="185211"/>
          </a:xfrm>
          <a:prstGeom prst="rect">
            <a:avLst/>
          </a:prstGeom>
        </p:spPr>
      </p:pic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CD424C37-66E6-BE5A-7B32-618B9CDB3F3E}"/>
              </a:ext>
            </a:extLst>
          </p:cNvPr>
          <p:cNvCxnSpPr>
            <a:cxnSpLocks/>
          </p:cNvCxnSpPr>
          <p:nvPr/>
        </p:nvCxnSpPr>
        <p:spPr>
          <a:xfrm>
            <a:off x="1993900" y="6083528"/>
            <a:ext cx="0" cy="1619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5A986D63-9FF0-E26F-D08A-83C7637FE39A}"/>
              </a:ext>
            </a:extLst>
          </p:cNvPr>
          <p:cNvGrpSpPr/>
          <p:nvPr/>
        </p:nvGrpSpPr>
        <p:grpSpPr>
          <a:xfrm rot="16200000">
            <a:off x="4048186" y="4098570"/>
            <a:ext cx="442030" cy="944652"/>
            <a:chOff x="8532440" y="260648"/>
            <a:chExt cx="882352" cy="1885652"/>
          </a:xfrm>
          <a:solidFill>
            <a:schemeClr val="bg1">
              <a:alpha val="50000"/>
            </a:schemeClr>
          </a:solidFill>
        </p:grpSpPr>
        <p:sp>
          <p:nvSpPr>
            <p:cNvPr id="56" name="타원 55">
              <a:extLst>
                <a:ext uri="{FF2B5EF4-FFF2-40B4-BE49-F238E27FC236}">
                  <a16:creationId xmlns:a16="http://schemas.microsoft.com/office/drawing/2014/main" id="{8CFCA4C9-8B41-F130-73B8-91644950EA20}"/>
                </a:ext>
              </a:extLst>
            </p:cNvPr>
            <p:cNvSpPr/>
            <p:nvPr/>
          </p:nvSpPr>
          <p:spPr>
            <a:xfrm>
              <a:off x="8532440" y="2606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57" name="타원 56">
              <a:extLst>
                <a:ext uri="{FF2B5EF4-FFF2-40B4-BE49-F238E27FC236}">
                  <a16:creationId xmlns:a16="http://schemas.microsoft.com/office/drawing/2014/main" id="{7B7BC9F5-5EA9-89F3-92B8-5A0C6386F91C}"/>
                </a:ext>
              </a:extLst>
            </p:cNvPr>
            <p:cNvSpPr/>
            <p:nvPr/>
          </p:nvSpPr>
          <p:spPr>
            <a:xfrm>
              <a:off x="8888040" y="2606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3FA2DFC2-0421-A674-2C96-256F4C9C7B98}"/>
                </a:ext>
              </a:extLst>
            </p:cNvPr>
            <p:cNvSpPr/>
            <p:nvPr/>
          </p:nvSpPr>
          <p:spPr>
            <a:xfrm>
              <a:off x="9243640" y="2606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DD983D70-3A0F-AAC9-9A43-48FD7FBEE897}"/>
                </a:ext>
              </a:extLst>
            </p:cNvPr>
            <p:cNvSpPr/>
            <p:nvPr/>
          </p:nvSpPr>
          <p:spPr>
            <a:xfrm>
              <a:off x="8532440" y="6035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BABE7425-4C08-E22E-01CF-0FD8F00EF96F}"/>
                </a:ext>
              </a:extLst>
            </p:cNvPr>
            <p:cNvSpPr/>
            <p:nvPr/>
          </p:nvSpPr>
          <p:spPr>
            <a:xfrm>
              <a:off x="8888040" y="6035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61" name="타원 60">
              <a:extLst>
                <a:ext uri="{FF2B5EF4-FFF2-40B4-BE49-F238E27FC236}">
                  <a16:creationId xmlns:a16="http://schemas.microsoft.com/office/drawing/2014/main" id="{171488CB-44A4-DB9F-F645-296B2FA245F0}"/>
                </a:ext>
              </a:extLst>
            </p:cNvPr>
            <p:cNvSpPr/>
            <p:nvPr/>
          </p:nvSpPr>
          <p:spPr>
            <a:xfrm>
              <a:off x="9243640" y="6035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62" name="타원 61">
              <a:extLst>
                <a:ext uri="{FF2B5EF4-FFF2-40B4-BE49-F238E27FC236}">
                  <a16:creationId xmlns:a16="http://schemas.microsoft.com/office/drawing/2014/main" id="{00EE87C3-69D0-F79E-4BDF-2E52D43808E6}"/>
                </a:ext>
              </a:extLst>
            </p:cNvPr>
            <p:cNvSpPr/>
            <p:nvPr/>
          </p:nvSpPr>
          <p:spPr>
            <a:xfrm>
              <a:off x="8532440" y="9464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63" name="타원 62">
              <a:extLst>
                <a:ext uri="{FF2B5EF4-FFF2-40B4-BE49-F238E27FC236}">
                  <a16:creationId xmlns:a16="http://schemas.microsoft.com/office/drawing/2014/main" id="{EAB1E61B-ACB0-171B-F188-813E61B115CC}"/>
                </a:ext>
              </a:extLst>
            </p:cNvPr>
            <p:cNvSpPr/>
            <p:nvPr/>
          </p:nvSpPr>
          <p:spPr>
            <a:xfrm>
              <a:off x="8888040" y="9464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64" name="타원 63">
              <a:extLst>
                <a:ext uri="{FF2B5EF4-FFF2-40B4-BE49-F238E27FC236}">
                  <a16:creationId xmlns:a16="http://schemas.microsoft.com/office/drawing/2014/main" id="{C7E4C9DF-C470-EFFA-36C9-8F41E274EAFB}"/>
                </a:ext>
              </a:extLst>
            </p:cNvPr>
            <p:cNvSpPr/>
            <p:nvPr/>
          </p:nvSpPr>
          <p:spPr>
            <a:xfrm>
              <a:off x="9243640" y="9464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65" name="타원 64">
              <a:extLst>
                <a:ext uri="{FF2B5EF4-FFF2-40B4-BE49-F238E27FC236}">
                  <a16:creationId xmlns:a16="http://schemas.microsoft.com/office/drawing/2014/main" id="{65250C7D-E11D-C145-71C5-5BD8A14AF47E}"/>
                </a:ext>
              </a:extLst>
            </p:cNvPr>
            <p:cNvSpPr/>
            <p:nvPr/>
          </p:nvSpPr>
          <p:spPr>
            <a:xfrm>
              <a:off x="8532440" y="12893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66" name="타원 65">
              <a:extLst>
                <a:ext uri="{FF2B5EF4-FFF2-40B4-BE49-F238E27FC236}">
                  <a16:creationId xmlns:a16="http://schemas.microsoft.com/office/drawing/2014/main" id="{84A18DA2-476C-7DB8-05AF-6705058AAE65}"/>
                </a:ext>
              </a:extLst>
            </p:cNvPr>
            <p:cNvSpPr/>
            <p:nvPr/>
          </p:nvSpPr>
          <p:spPr>
            <a:xfrm>
              <a:off x="8888040" y="12893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67" name="타원 66">
              <a:extLst>
                <a:ext uri="{FF2B5EF4-FFF2-40B4-BE49-F238E27FC236}">
                  <a16:creationId xmlns:a16="http://schemas.microsoft.com/office/drawing/2014/main" id="{0EFBE772-14D9-C416-3037-8CA3ADE66770}"/>
                </a:ext>
              </a:extLst>
            </p:cNvPr>
            <p:cNvSpPr/>
            <p:nvPr/>
          </p:nvSpPr>
          <p:spPr>
            <a:xfrm>
              <a:off x="9243640" y="12893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68" name="타원 67">
              <a:extLst>
                <a:ext uri="{FF2B5EF4-FFF2-40B4-BE49-F238E27FC236}">
                  <a16:creationId xmlns:a16="http://schemas.microsoft.com/office/drawing/2014/main" id="{AD851C92-5CE5-59BE-89B5-5C4E3718F7BA}"/>
                </a:ext>
              </a:extLst>
            </p:cNvPr>
            <p:cNvSpPr/>
            <p:nvPr/>
          </p:nvSpPr>
          <p:spPr>
            <a:xfrm>
              <a:off x="8532440" y="16322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69" name="타원 68">
              <a:extLst>
                <a:ext uri="{FF2B5EF4-FFF2-40B4-BE49-F238E27FC236}">
                  <a16:creationId xmlns:a16="http://schemas.microsoft.com/office/drawing/2014/main" id="{8B1FDA0B-0E62-7A45-FD37-EC6EDE0D2B60}"/>
                </a:ext>
              </a:extLst>
            </p:cNvPr>
            <p:cNvSpPr/>
            <p:nvPr/>
          </p:nvSpPr>
          <p:spPr>
            <a:xfrm>
              <a:off x="8888040" y="16322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70" name="타원 69">
              <a:extLst>
                <a:ext uri="{FF2B5EF4-FFF2-40B4-BE49-F238E27FC236}">
                  <a16:creationId xmlns:a16="http://schemas.microsoft.com/office/drawing/2014/main" id="{42706665-A8AA-7133-95D2-334BAEC626DA}"/>
                </a:ext>
              </a:extLst>
            </p:cNvPr>
            <p:cNvSpPr/>
            <p:nvPr/>
          </p:nvSpPr>
          <p:spPr>
            <a:xfrm>
              <a:off x="9243640" y="16322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71" name="타원 70">
              <a:extLst>
                <a:ext uri="{FF2B5EF4-FFF2-40B4-BE49-F238E27FC236}">
                  <a16:creationId xmlns:a16="http://schemas.microsoft.com/office/drawing/2014/main" id="{F7B626FA-414A-AC68-F3C6-8206AA2B1CFF}"/>
                </a:ext>
              </a:extLst>
            </p:cNvPr>
            <p:cNvSpPr/>
            <p:nvPr/>
          </p:nvSpPr>
          <p:spPr>
            <a:xfrm>
              <a:off x="8532440" y="19751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72" name="타원 71">
              <a:extLst>
                <a:ext uri="{FF2B5EF4-FFF2-40B4-BE49-F238E27FC236}">
                  <a16:creationId xmlns:a16="http://schemas.microsoft.com/office/drawing/2014/main" id="{2FA62916-F67C-7E6B-BBB6-471B31332C3F}"/>
                </a:ext>
              </a:extLst>
            </p:cNvPr>
            <p:cNvSpPr/>
            <p:nvPr/>
          </p:nvSpPr>
          <p:spPr>
            <a:xfrm>
              <a:off x="8888040" y="19751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73" name="타원 72">
              <a:extLst>
                <a:ext uri="{FF2B5EF4-FFF2-40B4-BE49-F238E27FC236}">
                  <a16:creationId xmlns:a16="http://schemas.microsoft.com/office/drawing/2014/main" id="{43AFF0BC-61F5-B5D1-5DCF-87864A1C4082}"/>
                </a:ext>
              </a:extLst>
            </p:cNvPr>
            <p:cNvSpPr/>
            <p:nvPr/>
          </p:nvSpPr>
          <p:spPr>
            <a:xfrm>
              <a:off x="9243640" y="19751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</p:grpSp>
      <p:grpSp>
        <p:nvGrpSpPr>
          <p:cNvPr id="94" name="그룹 93">
            <a:extLst>
              <a:ext uri="{FF2B5EF4-FFF2-40B4-BE49-F238E27FC236}">
                <a16:creationId xmlns:a16="http://schemas.microsoft.com/office/drawing/2014/main" id="{0FCDCF6A-644A-0992-A31E-A0E8B9496787}"/>
              </a:ext>
            </a:extLst>
          </p:cNvPr>
          <p:cNvGrpSpPr/>
          <p:nvPr/>
        </p:nvGrpSpPr>
        <p:grpSpPr>
          <a:xfrm>
            <a:off x="9166849" y="5642829"/>
            <a:ext cx="442030" cy="944652"/>
            <a:chOff x="8532440" y="260648"/>
            <a:chExt cx="882352" cy="1885652"/>
          </a:xfrm>
          <a:solidFill>
            <a:srgbClr val="33ACFF"/>
          </a:solidFill>
        </p:grpSpPr>
        <p:sp>
          <p:nvSpPr>
            <p:cNvPr id="95" name="타원 94">
              <a:extLst>
                <a:ext uri="{FF2B5EF4-FFF2-40B4-BE49-F238E27FC236}">
                  <a16:creationId xmlns:a16="http://schemas.microsoft.com/office/drawing/2014/main" id="{E1E8A9FF-47C3-BCF4-5CA5-014FF41968C6}"/>
                </a:ext>
              </a:extLst>
            </p:cNvPr>
            <p:cNvSpPr/>
            <p:nvPr/>
          </p:nvSpPr>
          <p:spPr>
            <a:xfrm>
              <a:off x="8532440" y="2606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96" name="타원 95">
              <a:extLst>
                <a:ext uri="{FF2B5EF4-FFF2-40B4-BE49-F238E27FC236}">
                  <a16:creationId xmlns:a16="http://schemas.microsoft.com/office/drawing/2014/main" id="{50FD40B8-9B90-55F9-AE75-39D09EDEED66}"/>
                </a:ext>
              </a:extLst>
            </p:cNvPr>
            <p:cNvSpPr/>
            <p:nvPr/>
          </p:nvSpPr>
          <p:spPr>
            <a:xfrm>
              <a:off x="8888040" y="2606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97" name="타원 96">
              <a:extLst>
                <a:ext uri="{FF2B5EF4-FFF2-40B4-BE49-F238E27FC236}">
                  <a16:creationId xmlns:a16="http://schemas.microsoft.com/office/drawing/2014/main" id="{3D40EEBD-1871-F029-78FE-1F85BAF09DAA}"/>
                </a:ext>
              </a:extLst>
            </p:cNvPr>
            <p:cNvSpPr/>
            <p:nvPr/>
          </p:nvSpPr>
          <p:spPr>
            <a:xfrm>
              <a:off x="9243640" y="2606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98" name="타원 97">
              <a:extLst>
                <a:ext uri="{FF2B5EF4-FFF2-40B4-BE49-F238E27FC236}">
                  <a16:creationId xmlns:a16="http://schemas.microsoft.com/office/drawing/2014/main" id="{8B827980-9DC2-9013-A739-CCC563B4AE84}"/>
                </a:ext>
              </a:extLst>
            </p:cNvPr>
            <p:cNvSpPr/>
            <p:nvPr/>
          </p:nvSpPr>
          <p:spPr>
            <a:xfrm>
              <a:off x="8532440" y="6035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99" name="타원 98">
              <a:extLst>
                <a:ext uri="{FF2B5EF4-FFF2-40B4-BE49-F238E27FC236}">
                  <a16:creationId xmlns:a16="http://schemas.microsoft.com/office/drawing/2014/main" id="{46F4664A-2D7B-4B5E-D7B0-848A0E8064E5}"/>
                </a:ext>
              </a:extLst>
            </p:cNvPr>
            <p:cNvSpPr/>
            <p:nvPr/>
          </p:nvSpPr>
          <p:spPr>
            <a:xfrm>
              <a:off x="8888040" y="6035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100" name="타원 99">
              <a:extLst>
                <a:ext uri="{FF2B5EF4-FFF2-40B4-BE49-F238E27FC236}">
                  <a16:creationId xmlns:a16="http://schemas.microsoft.com/office/drawing/2014/main" id="{4A517847-B073-6CDB-D92D-BA03AC6C226C}"/>
                </a:ext>
              </a:extLst>
            </p:cNvPr>
            <p:cNvSpPr/>
            <p:nvPr/>
          </p:nvSpPr>
          <p:spPr>
            <a:xfrm>
              <a:off x="9243640" y="6035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101" name="타원 100">
              <a:extLst>
                <a:ext uri="{FF2B5EF4-FFF2-40B4-BE49-F238E27FC236}">
                  <a16:creationId xmlns:a16="http://schemas.microsoft.com/office/drawing/2014/main" id="{810E1512-05B2-ADB7-D1F0-8E627DF6BB5E}"/>
                </a:ext>
              </a:extLst>
            </p:cNvPr>
            <p:cNvSpPr/>
            <p:nvPr/>
          </p:nvSpPr>
          <p:spPr>
            <a:xfrm>
              <a:off x="8532440" y="9464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102" name="타원 101">
              <a:extLst>
                <a:ext uri="{FF2B5EF4-FFF2-40B4-BE49-F238E27FC236}">
                  <a16:creationId xmlns:a16="http://schemas.microsoft.com/office/drawing/2014/main" id="{2A4A3ACC-5F7E-3F1E-9A4A-BCECCAEA1309}"/>
                </a:ext>
              </a:extLst>
            </p:cNvPr>
            <p:cNvSpPr/>
            <p:nvPr/>
          </p:nvSpPr>
          <p:spPr>
            <a:xfrm>
              <a:off x="8888040" y="9464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103" name="타원 102">
              <a:extLst>
                <a:ext uri="{FF2B5EF4-FFF2-40B4-BE49-F238E27FC236}">
                  <a16:creationId xmlns:a16="http://schemas.microsoft.com/office/drawing/2014/main" id="{7773C41D-F6F1-F833-FF79-24DCCC4870CF}"/>
                </a:ext>
              </a:extLst>
            </p:cNvPr>
            <p:cNvSpPr/>
            <p:nvPr/>
          </p:nvSpPr>
          <p:spPr>
            <a:xfrm>
              <a:off x="9243640" y="9464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104" name="타원 103">
              <a:extLst>
                <a:ext uri="{FF2B5EF4-FFF2-40B4-BE49-F238E27FC236}">
                  <a16:creationId xmlns:a16="http://schemas.microsoft.com/office/drawing/2014/main" id="{2419BE9F-3BE2-6351-DD9E-CAEA7DEEFC57}"/>
                </a:ext>
              </a:extLst>
            </p:cNvPr>
            <p:cNvSpPr/>
            <p:nvPr/>
          </p:nvSpPr>
          <p:spPr>
            <a:xfrm>
              <a:off x="8532440" y="12893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105" name="타원 104">
              <a:extLst>
                <a:ext uri="{FF2B5EF4-FFF2-40B4-BE49-F238E27FC236}">
                  <a16:creationId xmlns:a16="http://schemas.microsoft.com/office/drawing/2014/main" id="{C51D375F-18A3-BEAE-E060-EC58B6EB474D}"/>
                </a:ext>
              </a:extLst>
            </p:cNvPr>
            <p:cNvSpPr/>
            <p:nvPr/>
          </p:nvSpPr>
          <p:spPr>
            <a:xfrm>
              <a:off x="8888040" y="12893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106" name="타원 105">
              <a:extLst>
                <a:ext uri="{FF2B5EF4-FFF2-40B4-BE49-F238E27FC236}">
                  <a16:creationId xmlns:a16="http://schemas.microsoft.com/office/drawing/2014/main" id="{7BFBD813-0630-304A-8834-68331A098FB1}"/>
                </a:ext>
              </a:extLst>
            </p:cNvPr>
            <p:cNvSpPr/>
            <p:nvPr/>
          </p:nvSpPr>
          <p:spPr>
            <a:xfrm>
              <a:off x="9243640" y="12893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107" name="타원 106">
              <a:extLst>
                <a:ext uri="{FF2B5EF4-FFF2-40B4-BE49-F238E27FC236}">
                  <a16:creationId xmlns:a16="http://schemas.microsoft.com/office/drawing/2014/main" id="{6464D5D3-6F3C-4237-27EA-FF98DA2CDDE8}"/>
                </a:ext>
              </a:extLst>
            </p:cNvPr>
            <p:cNvSpPr/>
            <p:nvPr/>
          </p:nvSpPr>
          <p:spPr>
            <a:xfrm>
              <a:off x="8532440" y="16322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108" name="타원 107">
              <a:extLst>
                <a:ext uri="{FF2B5EF4-FFF2-40B4-BE49-F238E27FC236}">
                  <a16:creationId xmlns:a16="http://schemas.microsoft.com/office/drawing/2014/main" id="{DD68C1E2-2923-C16F-4A9D-1D73B822D23B}"/>
                </a:ext>
              </a:extLst>
            </p:cNvPr>
            <p:cNvSpPr/>
            <p:nvPr/>
          </p:nvSpPr>
          <p:spPr>
            <a:xfrm>
              <a:off x="8888040" y="16322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109" name="타원 108">
              <a:extLst>
                <a:ext uri="{FF2B5EF4-FFF2-40B4-BE49-F238E27FC236}">
                  <a16:creationId xmlns:a16="http://schemas.microsoft.com/office/drawing/2014/main" id="{259D01F4-05B0-F7E3-3F22-802C9887785C}"/>
                </a:ext>
              </a:extLst>
            </p:cNvPr>
            <p:cNvSpPr/>
            <p:nvPr/>
          </p:nvSpPr>
          <p:spPr>
            <a:xfrm>
              <a:off x="9243640" y="16322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110" name="타원 109">
              <a:extLst>
                <a:ext uri="{FF2B5EF4-FFF2-40B4-BE49-F238E27FC236}">
                  <a16:creationId xmlns:a16="http://schemas.microsoft.com/office/drawing/2014/main" id="{13415C8D-7473-0C55-EE17-8E03F3371580}"/>
                </a:ext>
              </a:extLst>
            </p:cNvPr>
            <p:cNvSpPr/>
            <p:nvPr/>
          </p:nvSpPr>
          <p:spPr>
            <a:xfrm>
              <a:off x="8532440" y="19751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111" name="타원 110">
              <a:extLst>
                <a:ext uri="{FF2B5EF4-FFF2-40B4-BE49-F238E27FC236}">
                  <a16:creationId xmlns:a16="http://schemas.microsoft.com/office/drawing/2014/main" id="{2D787586-197C-F791-5CDE-898197454135}"/>
                </a:ext>
              </a:extLst>
            </p:cNvPr>
            <p:cNvSpPr/>
            <p:nvPr/>
          </p:nvSpPr>
          <p:spPr>
            <a:xfrm>
              <a:off x="8888040" y="19751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  <p:sp>
          <p:nvSpPr>
            <p:cNvPr id="112" name="타원 111">
              <a:extLst>
                <a:ext uri="{FF2B5EF4-FFF2-40B4-BE49-F238E27FC236}">
                  <a16:creationId xmlns:a16="http://schemas.microsoft.com/office/drawing/2014/main" id="{81878CB8-719D-92FF-E3C4-86BE69E8BA5A}"/>
                </a:ext>
              </a:extLst>
            </p:cNvPr>
            <p:cNvSpPr/>
            <p:nvPr/>
          </p:nvSpPr>
          <p:spPr>
            <a:xfrm>
              <a:off x="9243640" y="1975148"/>
              <a:ext cx="171152" cy="171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>
                <a:defRPr/>
              </a:pPr>
              <a:endParaRPr lang="ko-KR" altLang="en-US" sz="1350">
                <a:solidFill>
                  <a:prstClr val="white"/>
                </a:solidFill>
                <a:latin typeface="넥슨Lv2고딕 Medium"/>
                <a:ea typeface="넥슨Lv2고딕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841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0EB8D37C-C70A-3261-445C-0CB36E5721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ko-KR" altLang="en-US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비용</a:t>
            </a:r>
            <a:r>
              <a:rPr lang="en-US" altLang="ko-KR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(</a:t>
            </a:r>
            <a:r>
              <a:rPr lang="ko-KR" altLang="en-US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환급금</a:t>
            </a:r>
            <a:r>
              <a:rPr lang="en-US" altLang="ko-KR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) </a:t>
            </a:r>
            <a:r>
              <a:rPr lang="ko-KR" altLang="en-US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신청 프로세스</a:t>
            </a:r>
          </a:p>
        </p:txBody>
      </p:sp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id="{AB449BFE-C863-1349-1985-6B94D75521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/>
            <a:r>
              <a:rPr lang="ko-KR" altLang="en-US" dirty="0"/>
              <a:t>개요</a:t>
            </a: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4A2C51D1-5A4C-4A92-A069-36AB3E5F6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55" y="6611241"/>
            <a:ext cx="1177067" cy="14469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FFE570E-B436-45ED-8EBE-2A740E882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28401"/>
            <a:ext cx="8991600" cy="4991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00BE86-A2AE-4C49-8AD7-43BA69415840}"/>
              </a:ext>
            </a:extLst>
          </p:cNvPr>
          <p:cNvSpPr txBox="1"/>
          <p:nvPr/>
        </p:nvSpPr>
        <p:spPr>
          <a:xfrm>
            <a:off x="1730769" y="5663543"/>
            <a:ext cx="5950192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※ </a:t>
            </a:r>
            <a:r>
              <a:rPr lang="ko-KR" altLang="en-US" sz="14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사업주 계좌 등록은 기업별 한번만 완료하시면 됩니다</a:t>
            </a:r>
            <a:r>
              <a:rPr lang="en-US" altLang="ko-KR" sz="14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.(</a:t>
            </a:r>
            <a:r>
              <a:rPr lang="ko-KR" altLang="en-US" sz="14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계좌 변경 시에는 수정</a:t>
            </a:r>
            <a:r>
              <a:rPr lang="en-US" altLang="ko-KR" sz="14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sz="1400" dirty="0">
              <a:solidFill>
                <a:srgbClr val="FF000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D0E99CCD-89FD-400A-A383-7D5AB6534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2" y="216079"/>
            <a:ext cx="5420325" cy="396372"/>
          </a:xfrm>
        </p:spPr>
        <p:txBody>
          <a:bodyPr/>
          <a:lstStyle/>
          <a:p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사업주훈련</a:t>
            </a:r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8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인재키움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프리미엄 훈련</a:t>
            </a:r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환급 사업장 계좌 등록 매뉴얼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0297121-9951-4303-A08F-1974594BF554}"/>
              </a:ext>
            </a:extLst>
          </p:cNvPr>
          <p:cNvSpPr/>
          <p:nvPr/>
        </p:nvSpPr>
        <p:spPr>
          <a:xfrm>
            <a:off x="1756896" y="3892732"/>
            <a:ext cx="3996738" cy="171558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064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id="{D4C5B5AD-8EDD-48B5-9315-BB8E4F8165FC}"/>
              </a:ext>
            </a:extLst>
          </p:cNvPr>
          <p:cNvSpPr/>
          <p:nvPr/>
        </p:nvSpPr>
        <p:spPr>
          <a:xfrm>
            <a:off x="0" y="-1"/>
            <a:ext cx="9906000" cy="10274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A053749C-BDF3-43B1-97D3-E5F15726F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15" y="277857"/>
            <a:ext cx="9238769" cy="460744"/>
          </a:xfrm>
          <a:prstGeom prst="rect">
            <a:avLst/>
          </a:prstGeom>
        </p:spPr>
      </p:pic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0EB8D37C-C70A-3261-445C-0CB36E5721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4740" y="319915"/>
            <a:ext cx="7195820" cy="337547"/>
          </a:xfrm>
        </p:spPr>
        <p:txBody>
          <a:bodyPr/>
          <a:lstStyle/>
          <a:p>
            <a:r>
              <a:rPr lang="ko-KR" altLang="en-US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회원가입 및 로그인</a:t>
            </a:r>
          </a:p>
        </p:txBody>
      </p:sp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id="{AB449BFE-C863-1349-1985-6B94D75521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0777" y="319915"/>
            <a:ext cx="655002" cy="337547"/>
          </a:xfrm>
        </p:spPr>
        <p:txBody>
          <a:bodyPr/>
          <a:lstStyle/>
          <a:p>
            <a:pPr algn="ctr"/>
            <a:r>
              <a:rPr lang="en-US" altLang="ko-KR" dirty="0"/>
              <a:t>1-1</a:t>
            </a:r>
            <a:endParaRPr lang="ko-KR" altLang="en-US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4A2C51D1-5A4C-4A92-A069-36AB3E5F6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55" y="6611241"/>
            <a:ext cx="1177067" cy="1446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0EE04E-D504-4843-826D-A02028EB2CFF}"/>
              </a:ext>
            </a:extLst>
          </p:cNvPr>
          <p:cNvSpPr txBox="1"/>
          <p:nvPr/>
        </p:nvSpPr>
        <p:spPr>
          <a:xfrm>
            <a:off x="2567031" y="6361758"/>
            <a:ext cx="44713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※ </a:t>
            </a:r>
            <a:r>
              <a:rPr lang="ko-KR" altLang="en-US" sz="10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지속적인 홈페이지 개편에 따라 구성이 상이할 수 있습니다</a:t>
            </a:r>
            <a:r>
              <a:rPr lang="en-US" altLang="ko-KR" sz="10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ko-KR" altLang="en-US" sz="1000" dirty="0"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55539AC-F7DE-437C-B5DF-11A992BA0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88" y="1282138"/>
            <a:ext cx="9109117" cy="4969634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8CA32E76-5687-4394-AB5A-EFB64DCC516A}"/>
              </a:ext>
            </a:extLst>
          </p:cNvPr>
          <p:cNvSpPr/>
          <p:nvPr/>
        </p:nvSpPr>
        <p:spPr>
          <a:xfrm>
            <a:off x="7038363" y="1290526"/>
            <a:ext cx="2468494" cy="2787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61A9A29F-6A4B-47E3-A16D-47D4B08FEA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933" y="1450859"/>
            <a:ext cx="2565079" cy="2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94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>
            <a:extLst>
              <a:ext uri="{FF2B5EF4-FFF2-40B4-BE49-F238E27FC236}">
                <a16:creationId xmlns:a16="http://schemas.microsoft.com/office/drawing/2014/main" id="{8E4DF488-99FF-4685-B60A-8F101DE2B575}"/>
              </a:ext>
            </a:extLst>
          </p:cNvPr>
          <p:cNvSpPr/>
          <p:nvPr/>
        </p:nvSpPr>
        <p:spPr>
          <a:xfrm>
            <a:off x="0" y="-1"/>
            <a:ext cx="9906000" cy="10274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8FE13ECF-861C-4FC7-989D-362D0AA4F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15" y="277857"/>
            <a:ext cx="9238769" cy="460744"/>
          </a:xfrm>
          <a:prstGeom prst="rect">
            <a:avLst/>
          </a:prstGeom>
        </p:spPr>
      </p:pic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0EB8D37C-C70A-3261-445C-0CB36E5721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4740" y="317196"/>
            <a:ext cx="7195820" cy="337547"/>
          </a:xfrm>
        </p:spPr>
        <p:txBody>
          <a:bodyPr/>
          <a:lstStyle/>
          <a:p>
            <a:r>
              <a:rPr lang="ko-KR" altLang="en-US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회원가입 및 로그인</a:t>
            </a:r>
          </a:p>
        </p:txBody>
      </p:sp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id="{AB449BFE-C863-1349-1985-6B94D75521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0777" y="317196"/>
            <a:ext cx="655002" cy="337547"/>
          </a:xfrm>
        </p:spPr>
        <p:txBody>
          <a:bodyPr/>
          <a:lstStyle/>
          <a:p>
            <a:pPr algn="ctr"/>
            <a:r>
              <a:rPr lang="en-US" altLang="ko-KR" dirty="0"/>
              <a:t>1-2</a:t>
            </a:r>
            <a:endParaRPr lang="ko-KR" altLang="en-US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4A2C51D1-5A4C-4A92-A069-36AB3E5F6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55" y="6611241"/>
            <a:ext cx="1177067" cy="1446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0EE04E-D504-4843-826D-A02028EB2CFF}"/>
              </a:ext>
            </a:extLst>
          </p:cNvPr>
          <p:cNvSpPr txBox="1"/>
          <p:nvPr/>
        </p:nvSpPr>
        <p:spPr>
          <a:xfrm>
            <a:off x="2567031" y="6361758"/>
            <a:ext cx="44713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※ </a:t>
            </a:r>
            <a:r>
              <a:rPr lang="ko-KR" altLang="en-US" sz="10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지속적인 홈페이지 개편에 따라 구성이 상이할 수 있습니다</a:t>
            </a:r>
            <a:r>
              <a:rPr lang="en-US" altLang="ko-KR" sz="10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ko-KR" altLang="en-US" sz="1000" dirty="0"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14E5C49-B5A5-4F78-9317-5FA96EED1C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434" y="1392123"/>
            <a:ext cx="9034525" cy="4969633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91EC2483-0336-4A9D-B010-6926539A3D82}"/>
              </a:ext>
            </a:extLst>
          </p:cNvPr>
          <p:cNvSpPr/>
          <p:nvPr/>
        </p:nvSpPr>
        <p:spPr>
          <a:xfrm>
            <a:off x="7038363" y="1290526"/>
            <a:ext cx="2468494" cy="3471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11B55D6-4646-4AE6-A60C-3411F363FBE6}"/>
              </a:ext>
            </a:extLst>
          </p:cNvPr>
          <p:cNvSpPr/>
          <p:nvPr/>
        </p:nvSpPr>
        <p:spPr>
          <a:xfrm>
            <a:off x="333615" y="1262743"/>
            <a:ext cx="6692048" cy="5099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A51123AE-A637-4679-8820-EFD0ABC5EC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81" y="1229366"/>
            <a:ext cx="5681538" cy="2926716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E8C637D4-CE68-495C-A608-004F829D6C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53" y="4257681"/>
            <a:ext cx="5681538" cy="196773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8B3CB3D9-13BE-49EB-8744-FE74EE59E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507" y="1392121"/>
            <a:ext cx="2400000" cy="32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81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id="{EB518B43-5685-4BC6-8D0F-02B5739D6C7E}"/>
              </a:ext>
            </a:extLst>
          </p:cNvPr>
          <p:cNvSpPr/>
          <p:nvPr/>
        </p:nvSpPr>
        <p:spPr>
          <a:xfrm>
            <a:off x="0" y="-1"/>
            <a:ext cx="9906000" cy="10274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D21DAF9D-1574-4AD3-A953-4156E0CFD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15" y="277857"/>
            <a:ext cx="9238769" cy="460744"/>
          </a:xfrm>
          <a:prstGeom prst="rect">
            <a:avLst/>
          </a:prstGeom>
        </p:spPr>
      </p:pic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0EB8D37C-C70A-3261-445C-0CB36E5721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4740" y="319011"/>
            <a:ext cx="7195820" cy="337547"/>
          </a:xfrm>
        </p:spPr>
        <p:txBody>
          <a:bodyPr/>
          <a:lstStyle/>
          <a:p>
            <a:r>
              <a:rPr lang="ko-KR" altLang="en-US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사업주 계좌 등록</a:t>
            </a:r>
          </a:p>
        </p:txBody>
      </p:sp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id="{AB449BFE-C863-1349-1985-6B94D75521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0777" y="319011"/>
            <a:ext cx="655002" cy="337547"/>
          </a:xfrm>
        </p:spPr>
        <p:txBody>
          <a:bodyPr/>
          <a:lstStyle/>
          <a:p>
            <a:pPr algn="ctr"/>
            <a:r>
              <a:rPr lang="en-US" altLang="ko-KR" dirty="0"/>
              <a:t>2-1</a:t>
            </a:r>
            <a:endParaRPr lang="ko-KR" altLang="en-US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4A2C51D1-5A4C-4A92-A069-36AB3E5F6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55" y="6611241"/>
            <a:ext cx="1177067" cy="1446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0EE04E-D504-4843-826D-A02028EB2CFF}"/>
              </a:ext>
            </a:extLst>
          </p:cNvPr>
          <p:cNvSpPr txBox="1"/>
          <p:nvPr/>
        </p:nvSpPr>
        <p:spPr>
          <a:xfrm>
            <a:off x="342740" y="6197938"/>
            <a:ext cx="6725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※ </a:t>
            </a:r>
            <a:r>
              <a:rPr lang="ko-KR" altLang="en-US" sz="10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지속적인 홈페이지 개편에 따라 구성이 상이할 수 있습니다</a:t>
            </a:r>
            <a:r>
              <a:rPr lang="en-US" altLang="ko-KR" sz="10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r>
              <a:rPr lang="en-US" altLang="ko-KR" sz="10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※ </a:t>
            </a:r>
            <a:r>
              <a:rPr lang="ko-KR" altLang="en-US" sz="10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통장사본 첨부가 안되는 경우</a:t>
            </a:r>
            <a:r>
              <a:rPr lang="en-US" altLang="ko-KR" sz="10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10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삭제가 안되는 경우 등 </a:t>
            </a:r>
            <a:r>
              <a:rPr lang="en-US" altLang="ko-KR" sz="10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02-6240-5603 </a:t>
            </a:r>
            <a:r>
              <a:rPr lang="ko-KR" altLang="en-US" sz="10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으로 연락주시면 첨부 방법 안내 드리겠습니다</a:t>
            </a:r>
            <a:r>
              <a:rPr lang="en-US" altLang="ko-KR" sz="10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ko-KR" altLang="en-US" sz="1000" dirty="0"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8CB1A24-ED86-4E46-BEF7-00BFAA37C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89" y="1256968"/>
            <a:ext cx="9073521" cy="5003192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80E33748-6D1B-4B14-878E-0FB644A809D1}"/>
              </a:ext>
            </a:extLst>
          </p:cNvPr>
          <p:cNvSpPr/>
          <p:nvPr/>
        </p:nvSpPr>
        <p:spPr>
          <a:xfrm>
            <a:off x="690344" y="2255708"/>
            <a:ext cx="1082180" cy="27683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71A4136-30B1-470A-A655-0FD487F22F89}"/>
              </a:ext>
            </a:extLst>
          </p:cNvPr>
          <p:cNvSpPr/>
          <p:nvPr/>
        </p:nvSpPr>
        <p:spPr>
          <a:xfrm>
            <a:off x="703044" y="4257934"/>
            <a:ext cx="1082180" cy="57319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37B591A-BE86-41AD-BB2A-D5DADDEDA10F}"/>
              </a:ext>
            </a:extLst>
          </p:cNvPr>
          <p:cNvSpPr/>
          <p:nvPr/>
        </p:nvSpPr>
        <p:spPr>
          <a:xfrm>
            <a:off x="6987563" y="1256967"/>
            <a:ext cx="2468494" cy="47537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0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3746579-03E9-4A45-AA44-C4E11E8CC8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09" y="1296114"/>
            <a:ext cx="2262395" cy="518875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A20E810A-45A3-4DA5-8D88-AFBBF49099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14" y="1269987"/>
            <a:ext cx="6650660" cy="48695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172A717-BE5B-4D38-8E44-055F1BB8385F}"/>
              </a:ext>
            </a:extLst>
          </p:cNvPr>
          <p:cNvSpPr txBox="1"/>
          <p:nvPr/>
        </p:nvSpPr>
        <p:spPr>
          <a:xfrm>
            <a:off x="2569033" y="2960288"/>
            <a:ext cx="3831771" cy="507831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>
                <a:solidFill>
                  <a:srgbClr val="00B05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★ 미등록 주요 사례 ★ </a:t>
            </a:r>
            <a:endParaRPr lang="en-US" altLang="ko-KR" sz="900" b="1" dirty="0">
              <a:solidFill>
                <a:srgbClr val="00B050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algn="ctr"/>
            <a:r>
              <a:rPr lang="ko-KR" altLang="en-US" sz="900" b="1" dirty="0">
                <a:solidFill>
                  <a:srgbClr val="00B05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계좌가 등록되어 있더라도 첨부파일</a:t>
            </a:r>
            <a:r>
              <a:rPr lang="en-US" altLang="ko-KR" sz="900" b="1" dirty="0">
                <a:solidFill>
                  <a:srgbClr val="00B05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(</a:t>
            </a:r>
            <a:r>
              <a:rPr lang="ko-KR" altLang="en-US" sz="900" b="1" dirty="0">
                <a:solidFill>
                  <a:srgbClr val="00B05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통장사본</a:t>
            </a:r>
            <a:r>
              <a:rPr lang="en-US" altLang="ko-KR" sz="900" b="1" dirty="0">
                <a:solidFill>
                  <a:srgbClr val="00B05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)</a:t>
            </a:r>
            <a:r>
              <a:rPr lang="ko-KR" altLang="en-US" sz="900" b="1" dirty="0">
                <a:solidFill>
                  <a:srgbClr val="00B05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이 없는 경우 미등록 상태이며</a:t>
            </a:r>
            <a:r>
              <a:rPr lang="en-US" altLang="ko-KR" sz="900" b="1" dirty="0">
                <a:solidFill>
                  <a:srgbClr val="00B05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, </a:t>
            </a:r>
          </a:p>
          <a:p>
            <a:pPr algn="ctr"/>
            <a:r>
              <a:rPr lang="ko-KR" altLang="en-US" sz="900" b="1" dirty="0" err="1">
                <a:solidFill>
                  <a:srgbClr val="00B05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환급금</a:t>
            </a:r>
            <a:r>
              <a:rPr lang="ko-KR" altLang="en-US" sz="900" b="1" dirty="0">
                <a:solidFill>
                  <a:srgbClr val="00B05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신청이 불가합니다</a:t>
            </a:r>
            <a:r>
              <a:rPr lang="en-US" altLang="ko-KR" sz="900" b="1" dirty="0">
                <a:solidFill>
                  <a:srgbClr val="00B05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. </a:t>
            </a:r>
            <a:endParaRPr lang="ko-KR" altLang="en-US" sz="900" b="1" dirty="0">
              <a:solidFill>
                <a:srgbClr val="00B050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0117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>
            <a:extLst>
              <a:ext uri="{FF2B5EF4-FFF2-40B4-BE49-F238E27FC236}">
                <a16:creationId xmlns:a16="http://schemas.microsoft.com/office/drawing/2014/main" id="{C5E14AD3-E15C-4C8F-B7A3-16141F05906D}"/>
              </a:ext>
            </a:extLst>
          </p:cNvPr>
          <p:cNvSpPr/>
          <p:nvPr/>
        </p:nvSpPr>
        <p:spPr>
          <a:xfrm>
            <a:off x="0" y="-1"/>
            <a:ext cx="9906000" cy="10274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46FB0BCD-3289-484E-AF46-6F6F230BD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15" y="277857"/>
            <a:ext cx="9238769" cy="460744"/>
          </a:xfrm>
          <a:prstGeom prst="rect">
            <a:avLst/>
          </a:prstGeom>
        </p:spPr>
      </p:pic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0EB8D37C-C70A-3261-445C-0CB36E5721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4740" y="317194"/>
            <a:ext cx="7195820" cy="337547"/>
          </a:xfrm>
        </p:spPr>
        <p:txBody>
          <a:bodyPr/>
          <a:lstStyle/>
          <a:p>
            <a:r>
              <a:rPr lang="ko-KR" altLang="en-US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사업주 계좌 등록</a:t>
            </a:r>
          </a:p>
        </p:txBody>
      </p:sp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id="{AB449BFE-C863-1349-1985-6B94D75521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0777" y="317194"/>
            <a:ext cx="655002" cy="337547"/>
          </a:xfrm>
        </p:spPr>
        <p:txBody>
          <a:bodyPr/>
          <a:lstStyle/>
          <a:p>
            <a:pPr algn="ctr"/>
            <a:r>
              <a:rPr lang="en-US" altLang="ko-KR" dirty="0"/>
              <a:t>2-2</a:t>
            </a:r>
            <a:endParaRPr lang="ko-KR" altLang="en-US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4A2C51D1-5A4C-4A92-A069-36AB3E5F6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55" y="6611241"/>
            <a:ext cx="1177067" cy="14469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61A9EEC-17A9-4A15-96CF-270B5BEB3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303" y="1254058"/>
            <a:ext cx="9038092" cy="5003192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FF27B398-A616-4366-8B38-218A420EB30A}"/>
              </a:ext>
            </a:extLst>
          </p:cNvPr>
          <p:cNvSpPr/>
          <p:nvPr/>
        </p:nvSpPr>
        <p:spPr>
          <a:xfrm>
            <a:off x="6962163" y="1358566"/>
            <a:ext cx="2372337" cy="4546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8431E254-EF75-4555-AA07-4CB4353258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01" y="1305274"/>
            <a:ext cx="2336508" cy="46603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0E20C5-B90E-4F55-9446-D335B9CA3B55}"/>
              </a:ext>
            </a:extLst>
          </p:cNvPr>
          <p:cNvSpPr txBox="1"/>
          <p:nvPr/>
        </p:nvSpPr>
        <p:spPr>
          <a:xfrm>
            <a:off x="342740" y="6189229"/>
            <a:ext cx="6725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※ </a:t>
            </a:r>
            <a:r>
              <a:rPr lang="ko-KR" altLang="en-US" sz="10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지속적인 홈페이지 개편에 따라 구성이 상이할 수 있습니다</a:t>
            </a:r>
            <a:r>
              <a:rPr lang="en-US" altLang="ko-KR" sz="10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r>
              <a:rPr lang="en-US" altLang="ko-KR" sz="10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※ </a:t>
            </a:r>
            <a:r>
              <a:rPr lang="ko-KR" altLang="en-US" sz="10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통장사본 첨부가 안되는 경우</a:t>
            </a:r>
            <a:r>
              <a:rPr lang="en-US" altLang="ko-KR" sz="10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10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삭제가 안되는 경우 등 </a:t>
            </a:r>
            <a:r>
              <a:rPr lang="en-US" altLang="ko-KR" sz="10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02-6240-5603 </a:t>
            </a:r>
            <a:r>
              <a:rPr lang="ko-KR" altLang="en-US" sz="10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로 연락주시면 첨부 방법 안내 드리겠습니다</a:t>
            </a:r>
            <a:r>
              <a:rPr lang="en-US" altLang="ko-KR" sz="10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ko-KR" altLang="en-US" sz="1000" dirty="0"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B013249-9355-4D97-9D23-338A23116281}"/>
              </a:ext>
            </a:extLst>
          </p:cNvPr>
          <p:cNvSpPr/>
          <p:nvPr/>
        </p:nvSpPr>
        <p:spPr>
          <a:xfrm>
            <a:off x="7068619" y="3429000"/>
            <a:ext cx="2192776" cy="794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※ </a:t>
            </a:r>
            <a:r>
              <a:rPr lang="ko-KR" altLang="en-US" sz="1400" b="1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통장 사본 첨부 필수</a:t>
            </a:r>
            <a:endParaRPr lang="en-US" altLang="ko-KR" sz="1400" b="1" dirty="0">
              <a:solidFill>
                <a:srgbClr val="FF0000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r>
              <a:rPr lang="en-US" altLang="ko-KR" sz="1400" b="1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※ </a:t>
            </a:r>
            <a:r>
              <a:rPr lang="ko-KR" altLang="en-US" sz="1400" b="1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계좌번호 일치여부 확인</a:t>
            </a:r>
            <a:r>
              <a:rPr lang="en-US" altLang="ko-KR" sz="1400" b="1" dirty="0">
                <a:solidFill>
                  <a:srgbClr val="FF0000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!</a:t>
            </a:r>
            <a:endParaRPr lang="ko-KR" altLang="en-US" sz="1400" b="1" dirty="0">
              <a:solidFill>
                <a:srgbClr val="FF0000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1044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>
            <a:extLst>
              <a:ext uri="{FF2B5EF4-FFF2-40B4-BE49-F238E27FC236}">
                <a16:creationId xmlns:a16="http://schemas.microsoft.com/office/drawing/2014/main" id="{C5E14AD3-E15C-4C8F-B7A3-16141F05906D}"/>
              </a:ext>
            </a:extLst>
          </p:cNvPr>
          <p:cNvSpPr/>
          <p:nvPr/>
        </p:nvSpPr>
        <p:spPr>
          <a:xfrm>
            <a:off x="0" y="-1"/>
            <a:ext cx="9906000" cy="10274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46FB0BCD-3289-484E-AF46-6F6F230BD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15" y="277857"/>
            <a:ext cx="9238769" cy="460744"/>
          </a:xfrm>
          <a:prstGeom prst="rect">
            <a:avLst/>
          </a:prstGeom>
        </p:spPr>
      </p:pic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0EB8D37C-C70A-3261-445C-0CB36E5721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4740" y="317194"/>
            <a:ext cx="7195820" cy="337547"/>
          </a:xfrm>
        </p:spPr>
        <p:txBody>
          <a:bodyPr/>
          <a:lstStyle/>
          <a:p>
            <a:r>
              <a:rPr lang="ko-KR" altLang="en-US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인재 키움 프리미엄 훈련 교육비 환급을 위한 교육비 납부 증빙 안내</a:t>
            </a:r>
          </a:p>
        </p:txBody>
      </p:sp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id="{AB449BFE-C863-1349-1985-6B94D75521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0777" y="317194"/>
            <a:ext cx="655002" cy="337547"/>
          </a:xfrm>
        </p:spPr>
        <p:txBody>
          <a:bodyPr/>
          <a:lstStyle/>
          <a:p>
            <a:pPr algn="ctr"/>
            <a:r>
              <a:rPr lang="ko-KR" altLang="en-US" dirty="0"/>
              <a:t>기타</a:t>
            </a: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4A2C51D1-5A4C-4A92-A069-36AB3E5F6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55" y="6611241"/>
            <a:ext cx="1177067" cy="144694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FF27B398-A616-4366-8B38-218A420EB30A}"/>
              </a:ext>
            </a:extLst>
          </p:cNvPr>
          <p:cNvSpPr/>
          <p:nvPr/>
        </p:nvSpPr>
        <p:spPr>
          <a:xfrm>
            <a:off x="6962163" y="1358566"/>
            <a:ext cx="2372337" cy="4546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803DC9D-AF73-4FA2-883A-DB082F52A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16" y="1200771"/>
            <a:ext cx="4290636" cy="275772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CBF0418-AF96-4B5D-8871-790A4C6F1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8829" y="1200771"/>
            <a:ext cx="4707485" cy="275772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275166E-85B3-427A-BAC4-EEFE7A58FB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5192" y="4089400"/>
            <a:ext cx="4218056" cy="265921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2226BC4-A8CB-48EF-A048-A48562C5D0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1927" y="3906431"/>
            <a:ext cx="3946395" cy="295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75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3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CE2"/>
      </a:accent1>
      <a:accent2>
        <a:srgbClr val="F8B552"/>
      </a:accent2>
      <a:accent3>
        <a:srgbClr val="045CBC"/>
      </a:accent3>
      <a:accent4>
        <a:srgbClr val="203864"/>
      </a:accent4>
      <a:accent5>
        <a:srgbClr val="FFFF00"/>
      </a:accent5>
      <a:accent6>
        <a:srgbClr val="FF5050"/>
      </a:accent6>
      <a:hlink>
        <a:srgbClr val="0563C1"/>
      </a:hlink>
      <a:folHlink>
        <a:srgbClr val="954F72"/>
      </a:folHlink>
    </a:clrScheme>
    <a:fontScheme name="영문">
      <a:majorFont>
        <a:latin typeface="Pretendard ExtraBold"/>
        <a:ea typeface="Pretendard ExtraBold"/>
        <a:cs typeface=""/>
      </a:majorFont>
      <a:minorFont>
        <a:latin typeface="Pretendard"/>
        <a:ea typeface="Pretendard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4543</TotalTime>
  <Words>187</Words>
  <Application>Microsoft Office PowerPoint</Application>
  <PresentationFormat>A4 용지(210x297mm)</PresentationFormat>
  <Paragraphs>35</Paragraphs>
  <Slides>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21" baseType="lpstr">
      <vt:lpstr>고양덕양 EB</vt:lpstr>
      <vt:lpstr>HY헤드라인M</vt:lpstr>
      <vt:lpstr>Pretendard SemiBold</vt:lpstr>
      <vt:lpstr>나눔스퀘어_ac ExtraBold</vt:lpstr>
      <vt:lpstr>Pretendard Black</vt:lpstr>
      <vt:lpstr>Arial</vt:lpstr>
      <vt:lpstr>Pretendard ExtraBold</vt:lpstr>
      <vt:lpstr>Pretendard</vt:lpstr>
      <vt:lpstr>나눔스퀘어 Bold</vt:lpstr>
      <vt:lpstr>넥슨Lv2고딕 Medium</vt:lpstr>
      <vt:lpstr>한컴 고딕</vt:lpstr>
      <vt:lpstr>맑은 고딕</vt:lpstr>
      <vt:lpstr>나눔스퀘어 ExtraBold</vt:lpstr>
      <vt:lpstr>Office 테마</vt:lpstr>
      <vt:lpstr>PowerPoint 프레젠테이션</vt:lpstr>
      <vt:lpstr>사업주훈련(인재키움 프리미엄 훈련) 환급 사업장 계좌 등록 매뉴얼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ptn</dc:creator>
  <cp:lastModifiedBy>KSA</cp:lastModifiedBy>
  <cp:revision>255</cp:revision>
  <cp:lastPrinted>2022-10-06T08:06:47Z</cp:lastPrinted>
  <dcterms:created xsi:type="dcterms:W3CDTF">2022-07-27T07:44:17Z</dcterms:created>
  <dcterms:modified xsi:type="dcterms:W3CDTF">2026-02-13T01:05:18Z</dcterms:modified>
</cp:coreProperties>
</file>